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07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3" r:id="rId61"/>
    <p:sldId id="314" r:id="rId62"/>
    <p:sldId id="315" r:id="rId63"/>
    <p:sldId id="316" r:id="rId64"/>
    <p:sldId id="317" r:id="rId65"/>
    <p:sldId id="31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7A205-934C-425C-A4D8-D0C9E9FDA188}" v="64" dt="2023-07-04T17:15:36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0af6d1cc-c945-4f1a-a213-3e077e7e8646" providerId="ADAL" clId="{1187A205-934C-425C-A4D8-D0C9E9FDA188}"/>
    <pc:docChg chg="undo custSel addSld delSld modSld">
      <pc:chgData name="Robert French" userId="0af6d1cc-c945-4f1a-a213-3e077e7e8646" providerId="ADAL" clId="{1187A205-934C-425C-A4D8-D0C9E9FDA188}" dt="2023-07-10T14:07:35.300" v="598" actId="47"/>
      <pc:docMkLst>
        <pc:docMk/>
      </pc:docMkLst>
      <pc:sldChg chg="addSp delSp modSp new mod setBg modNotesTx">
        <pc:chgData name="Robert French" userId="0af6d1cc-c945-4f1a-a213-3e077e7e8646" providerId="ADAL" clId="{1187A205-934C-425C-A4D8-D0C9E9FDA188}" dt="2023-07-03T09:38:32.101" v="26" actId="26606"/>
        <pc:sldMkLst>
          <pc:docMk/>
          <pc:sldMk cId="2858905923" sldId="256"/>
        </pc:sldMkLst>
        <pc:spChg chg="del">
          <ac:chgData name="Robert French" userId="0af6d1cc-c945-4f1a-a213-3e077e7e8646" providerId="ADAL" clId="{1187A205-934C-425C-A4D8-D0C9E9FDA188}" dt="2023-07-03T09:32:27.486" v="1" actId="478"/>
          <ac:spMkLst>
            <pc:docMk/>
            <pc:sldMk cId="2858905923" sldId="256"/>
            <ac:spMk id="2" creationId="{F30A01F2-2782-B4FD-1B34-566AFE4C2D4B}"/>
          </ac:spMkLst>
        </pc:spChg>
        <pc:spChg chg="del">
          <ac:chgData name="Robert French" userId="0af6d1cc-c945-4f1a-a213-3e077e7e8646" providerId="ADAL" clId="{1187A205-934C-425C-A4D8-D0C9E9FDA188}" dt="2023-07-03T09:32:29.451" v="2" actId="478"/>
          <ac:spMkLst>
            <pc:docMk/>
            <pc:sldMk cId="2858905923" sldId="256"/>
            <ac:spMk id="3" creationId="{83622E15-CC09-7D1D-326B-D00B0449B808}"/>
          </ac:spMkLst>
        </pc:spChg>
        <pc:spChg chg="add">
          <ac:chgData name="Robert French" userId="0af6d1cc-c945-4f1a-a213-3e077e7e8646" providerId="ADAL" clId="{1187A205-934C-425C-A4D8-D0C9E9FDA188}" dt="2023-07-03T09:38:32.101" v="26" actId="26606"/>
          <ac:spMkLst>
            <pc:docMk/>
            <pc:sldMk cId="2858905923" sldId="256"/>
            <ac:spMk id="10" creationId="{42A4FC2C-047E-45A5-965D-8E1E3BF09BC6}"/>
          </ac:spMkLst>
        </pc:spChg>
        <pc:picChg chg="add mod">
          <ac:chgData name="Robert French" userId="0af6d1cc-c945-4f1a-a213-3e077e7e8646" providerId="ADAL" clId="{1187A205-934C-425C-A4D8-D0C9E9FDA188}" dt="2023-07-03T09:38:32.101" v="26" actId="26606"/>
          <ac:picMkLst>
            <pc:docMk/>
            <pc:sldMk cId="2858905923" sldId="256"/>
            <ac:picMk id="5" creationId="{01B5603E-81BD-E7C6-A8A9-3ECDDF3054B7}"/>
          </ac:picMkLst>
        </pc:picChg>
      </pc:sldChg>
      <pc:sldChg chg="addSp delSp add mod">
        <pc:chgData name="Robert French" userId="0af6d1cc-c945-4f1a-a213-3e077e7e8646" providerId="ADAL" clId="{1187A205-934C-425C-A4D8-D0C9E9FDA188}" dt="2023-07-03T16:49:10.637" v="29" actId="22"/>
        <pc:sldMkLst>
          <pc:docMk/>
          <pc:sldMk cId="1561460980" sldId="257"/>
        </pc:sldMkLst>
        <pc:picChg chg="add del">
          <ac:chgData name="Robert French" userId="0af6d1cc-c945-4f1a-a213-3e077e7e8646" providerId="ADAL" clId="{1187A205-934C-425C-A4D8-D0C9E9FDA188}" dt="2023-07-03T16:49:10.098" v="28" actId="478"/>
          <ac:picMkLst>
            <pc:docMk/>
            <pc:sldMk cId="1561460980" sldId="257"/>
            <ac:picMk id="3" creationId="{95A27D0A-110F-F0D7-33C1-557F314D53E8}"/>
          </ac:picMkLst>
        </pc:picChg>
        <pc:picChg chg="add">
          <ac:chgData name="Robert French" userId="0af6d1cc-c945-4f1a-a213-3e077e7e8646" providerId="ADAL" clId="{1187A205-934C-425C-A4D8-D0C9E9FDA188}" dt="2023-07-03T16:49:10.637" v="29" actId="22"/>
          <ac:picMkLst>
            <pc:docMk/>
            <pc:sldMk cId="1561460980" sldId="257"/>
            <ac:picMk id="5" creationId="{286A9D96-4011-E826-2245-9299CA64F6F5}"/>
          </ac:picMkLst>
        </pc:picChg>
      </pc:sldChg>
      <pc:sldChg chg="addSp delSp add mod">
        <pc:chgData name="Robert French" userId="0af6d1cc-c945-4f1a-a213-3e077e7e8646" providerId="ADAL" clId="{1187A205-934C-425C-A4D8-D0C9E9FDA188}" dt="2023-07-03T16:50:54.323" v="32" actId="22"/>
        <pc:sldMkLst>
          <pc:docMk/>
          <pc:sldMk cId="1250272802" sldId="258"/>
        </pc:sldMkLst>
        <pc:picChg chg="add del">
          <ac:chgData name="Robert French" userId="0af6d1cc-c945-4f1a-a213-3e077e7e8646" providerId="ADAL" clId="{1187A205-934C-425C-A4D8-D0C9E9FDA188}" dt="2023-07-03T16:50:45.194" v="31" actId="22"/>
          <ac:picMkLst>
            <pc:docMk/>
            <pc:sldMk cId="1250272802" sldId="258"/>
            <ac:picMk id="3" creationId="{504C9980-E41D-EE3F-71B1-CD495A26C42F}"/>
          </ac:picMkLst>
        </pc:picChg>
        <pc:picChg chg="add">
          <ac:chgData name="Robert French" userId="0af6d1cc-c945-4f1a-a213-3e077e7e8646" providerId="ADAL" clId="{1187A205-934C-425C-A4D8-D0C9E9FDA188}" dt="2023-07-03T16:50:54.323" v="32" actId="22"/>
          <ac:picMkLst>
            <pc:docMk/>
            <pc:sldMk cId="1250272802" sldId="258"/>
            <ac:picMk id="5" creationId="{4B2D8F7B-EF12-6DA8-B56F-8B293CF746AD}"/>
          </ac:picMkLst>
        </pc:picChg>
      </pc:sldChg>
      <pc:sldChg chg="addSp add mod">
        <pc:chgData name="Robert French" userId="0af6d1cc-c945-4f1a-a213-3e077e7e8646" providerId="ADAL" clId="{1187A205-934C-425C-A4D8-D0C9E9FDA188}" dt="2023-07-03T16:51:45.317" v="33" actId="22"/>
        <pc:sldMkLst>
          <pc:docMk/>
          <pc:sldMk cId="2294620749" sldId="259"/>
        </pc:sldMkLst>
        <pc:picChg chg="add">
          <ac:chgData name="Robert French" userId="0af6d1cc-c945-4f1a-a213-3e077e7e8646" providerId="ADAL" clId="{1187A205-934C-425C-A4D8-D0C9E9FDA188}" dt="2023-07-03T16:51:45.317" v="33" actId="22"/>
          <ac:picMkLst>
            <pc:docMk/>
            <pc:sldMk cId="2294620749" sldId="259"/>
            <ac:picMk id="3" creationId="{ED372D22-DE4C-67F3-9AE1-43B840311D0E}"/>
          </ac:picMkLst>
        </pc:picChg>
      </pc:sldChg>
      <pc:sldChg chg="addSp add mod">
        <pc:chgData name="Robert French" userId="0af6d1cc-c945-4f1a-a213-3e077e7e8646" providerId="ADAL" clId="{1187A205-934C-425C-A4D8-D0C9E9FDA188}" dt="2023-07-03T16:53:02.685" v="34" actId="22"/>
        <pc:sldMkLst>
          <pc:docMk/>
          <pc:sldMk cId="199982818" sldId="260"/>
        </pc:sldMkLst>
        <pc:picChg chg="add">
          <ac:chgData name="Robert French" userId="0af6d1cc-c945-4f1a-a213-3e077e7e8646" providerId="ADAL" clId="{1187A205-934C-425C-A4D8-D0C9E9FDA188}" dt="2023-07-03T16:53:02.685" v="34" actId="22"/>
          <ac:picMkLst>
            <pc:docMk/>
            <pc:sldMk cId="199982818" sldId="260"/>
            <ac:picMk id="3" creationId="{E19AA10E-8592-121F-2707-19D68A03F6B7}"/>
          </ac:picMkLst>
        </pc:picChg>
      </pc:sldChg>
      <pc:sldChg chg="addSp add mod">
        <pc:chgData name="Robert French" userId="0af6d1cc-c945-4f1a-a213-3e077e7e8646" providerId="ADAL" clId="{1187A205-934C-425C-A4D8-D0C9E9FDA188}" dt="2023-07-03T17:22:26.521" v="35" actId="22"/>
        <pc:sldMkLst>
          <pc:docMk/>
          <pc:sldMk cId="1508761300" sldId="261"/>
        </pc:sldMkLst>
        <pc:picChg chg="add">
          <ac:chgData name="Robert French" userId="0af6d1cc-c945-4f1a-a213-3e077e7e8646" providerId="ADAL" clId="{1187A205-934C-425C-A4D8-D0C9E9FDA188}" dt="2023-07-03T17:22:26.521" v="35" actId="22"/>
          <ac:picMkLst>
            <pc:docMk/>
            <pc:sldMk cId="1508761300" sldId="261"/>
            <ac:picMk id="3" creationId="{E21C888B-4791-5C80-DF3E-679DD2BDB5C9}"/>
          </ac:picMkLst>
        </pc:picChg>
      </pc:sldChg>
      <pc:sldChg chg="addSp add mod">
        <pc:chgData name="Robert French" userId="0af6d1cc-c945-4f1a-a213-3e077e7e8646" providerId="ADAL" clId="{1187A205-934C-425C-A4D8-D0C9E9FDA188}" dt="2023-07-03T17:23:28.553" v="36" actId="22"/>
        <pc:sldMkLst>
          <pc:docMk/>
          <pc:sldMk cId="1150584975" sldId="262"/>
        </pc:sldMkLst>
        <pc:picChg chg="add">
          <ac:chgData name="Robert French" userId="0af6d1cc-c945-4f1a-a213-3e077e7e8646" providerId="ADAL" clId="{1187A205-934C-425C-A4D8-D0C9E9FDA188}" dt="2023-07-03T17:23:28.553" v="36" actId="22"/>
          <ac:picMkLst>
            <pc:docMk/>
            <pc:sldMk cId="1150584975" sldId="262"/>
            <ac:picMk id="3" creationId="{9076FE32-5E67-AE8E-BDEB-52E45B2226F5}"/>
          </ac:picMkLst>
        </pc:picChg>
      </pc:sldChg>
      <pc:sldChg chg="addSp add mod">
        <pc:chgData name="Robert French" userId="0af6d1cc-c945-4f1a-a213-3e077e7e8646" providerId="ADAL" clId="{1187A205-934C-425C-A4D8-D0C9E9FDA188}" dt="2023-07-03T17:24:16.798" v="37" actId="22"/>
        <pc:sldMkLst>
          <pc:docMk/>
          <pc:sldMk cId="3870561377" sldId="263"/>
        </pc:sldMkLst>
        <pc:picChg chg="add">
          <ac:chgData name="Robert French" userId="0af6d1cc-c945-4f1a-a213-3e077e7e8646" providerId="ADAL" clId="{1187A205-934C-425C-A4D8-D0C9E9FDA188}" dt="2023-07-03T17:24:16.798" v="37" actId="22"/>
          <ac:picMkLst>
            <pc:docMk/>
            <pc:sldMk cId="3870561377" sldId="263"/>
            <ac:picMk id="3" creationId="{3B5126FC-F02A-CA87-ABE8-002AAC2A8025}"/>
          </ac:picMkLst>
        </pc:picChg>
      </pc:sldChg>
      <pc:sldChg chg="addSp add mod">
        <pc:chgData name="Robert French" userId="0af6d1cc-c945-4f1a-a213-3e077e7e8646" providerId="ADAL" clId="{1187A205-934C-425C-A4D8-D0C9E9FDA188}" dt="2023-07-03T17:24:56.459" v="38" actId="22"/>
        <pc:sldMkLst>
          <pc:docMk/>
          <pc:sldMk cId="3887149404" sldId="264"/>
        </pc:sldMkLst>
        <pc:picChg chg="add">
          <ac:chgData name="Robert French" userId="0af6d1cc-c945-4f1a-a213-3e077e7e8646" providerId="ADAL" clId="{1187A205-934C-425C-A4D8-D0C9E9FDA188}" dt="2023-07-03T17:24:56.459" v="38" actId="22"/>
          <ac:picMkLst>
            <pc:docMk/>
            <pc:sldMk cId="3887149404" sldId="264"/>
            <ac:picMk id="3" creationId="{E76B2618-ED82-5490-BC00-217DE525087D}"/>
          </ac:picMkLst>
        </pc:picChg>
      </pc:sldChg>
      <pc:sldChg chg="addSp add mod">
        <pc:chgData name="Robert French" userId="0af6d1cc-c945-4f1a-a213-3e077e7e8646" providerId="ADAL" clId="{1187A205-934C-425C-A4D8-D0C9E9FDA188}" dt="2023-07-03T17:26:20.831" v="39" actId="22"/>
        <pc:sldMkLst>
          <pc:docMk/>
          <pc:sldMk cId="2816898328" sldId="265"/>
        </pc:sldMkLst>
        <pc:picChg chg="add">
          <ac:chgData name="Robert French" userId="0af6d1cc-c945-4f1a-a213-3e077e7e8646" providerId="ADAL" clId="{1187A205-934C-425C-A4D8-D0C9E9FDA188}" dt="2023-07-03T17:26:20.831" v="39" actId="22"/>
          <ac:picMkLst>
            <pc:docMk/>
            <pc:sldMk cId="2816898328" sldId="265"/>
            <ac:picMk id="3" creationId="{47CB3FC6-13DB-96C7-3F09-B0E966DD83E0}"/>
          </ac:picMkLst>
        </pc:picChg>
      </pc:sldChg>
      <pc:sldChg chg="addSp add mod">
        <pc:chgData name="Robert French" userId="0af6d1cc-c945-4f1a-a213-3e077e7e8646" providerId="ADAL" clId="{1187A205-934C-425C-A4D8-D0C9E9FDA188}" dt="2023-07-03T17:27:31.738" v="40" actId="22"/>
        <pc:sldMkLst>
          <pc:docMk/>
          <pc:sldMk cId="2172940164" sldId="266"/>
        </pc:sldMkLst>
        <pc:picChg chg="add">
          <ac:chgData name="Robert French" userId="0af6d1cc-c945-4f1a-a213-3e077e7e8646" providerId="ADAL" clId="{1187A205-934C-425C-A4D8-D0C9E9FDA188}" dt="2023-07-03T17:27:31.738" v="40" actId="22"/>
          <ac:picMkLst>
            <pc:docMk/>
            <pc:sldMk cId="2172940164" sldId="266"/>
            <ac:picMk id="3" creationId="{4CC4CB89-6AB8-F71C-F6D0-90FBC56651A1}"/>
          </ac:picMkLst>
        </pc:picChg>
      </pc:sldChg>
      <pc:sldChg chg="addSp add mod">
        <pc:chgData name="Robert French" userId="0af6d1cc-c945-4f1a-a213-3e077e7e8646" providerId="ADAL" clId="{1187A205-934C-425C-A4D8-D0C9E9FDA188}" dt="2023-07-03T17:32:33.154" v="41" actId="22"/>
        <pc:sldMkLst>
          <pc:docMk/>
          <pc:sldMk cId="103509866" sldId="267"/>
        </pc:sldMkLst>
        <pc:picChg chg="add">
          <ac:chgData name="Robert French" userId="0af6d1cc-c945-4f1a-a213-3e077e7e8646" providerId="ADAL" clId="{1187A205-934C-425C-A4D8-D0C9E9FDA188}" dt="2023-07-03T17:32:33.154" v="41" actId="22"/>
          <ac:picMkLst>
            <pc:docMk/>
            <pc:sldMk cId="103509866" sldId="267"/>
            <ac:picMk id="3" creationId="{34C132D6-6D27-5580-9A11-4EF906A8AC84}"/>
          </ac:picMkLst>
        </pc:picChg>
      </pc:sldChg>
      <pc:sldChg chg="addSp add mod">
        <pc:chgData name="Robert French" userId="0af6d1cc-c945-4f1a-a213-3e077e7e8646" providerId="ADAL" clId="{1187A205-934C-425C-A4D8-D0C9E9FDA188}" dt="2023-07-03T17:35:10.033" v="42" actId="22"/>
        <pc:sldMkLst>
          <pc:docMk/>
          <pc:sldMk cId="4011145200" sldId="268"/>
        </pc:sldMkLst>
        <pc:picChg chg="add">
          <ac:chgData name="Robert French" userId="0af6d1cc-c945-4f1a-a213-3e077e7e8646" providerId="ADAL" clId="{1187A205-934C-425C-A4D8-D0C9E9FDA188}" dt="2023-07-03T17:35:10.033" v="42" actId="22"/>
          <ac:picMkLst>
            <pc:docMk/>
            <pc:sldMk cId="4011145200" sldId="268"/>
            <ac:picMk id="3" creationId="{90B69A71-9B24-A637-A337-275825DE6D34}"/>
          </ac:picMkLst>
        </pc:picChg>
      </pc:sldChg>
      <pc:sldChg chg="addSp add mod">
        <pc:chgData name="Robert French" userId="0af6d1cc-c945-4f1a-a213-3e077e7e8646" providerId="ADAL" clId="{1187A205-934C-425C-A4D8-D0C9E9FDA188}" dt="2023-07-03T17:37:30.092" v="43" actId="22"/>
        <pc:sldMkLst>
          <pc:docMk/>
          <pc:sldMk cId="2547828392" sldId="269"/>
        </pc:sldMkLst>
        <pc:picChg chg="add">
          <ac:chgData name="Robert French" userId="0af6d1cc-c945-4f1a-a213-3e077e7e8646" providerId="ADAL" clId="{1187A205-934C-425C-A4D8-D0C9E9FDA188}" dt="2023-07-03T17:37:30.092" v="43" actId="22"/>
          <ac:picMkLst>
            <pc:docMk/>
            <pc:sldMk cId="2547828392" sldId="269"/>
            <ac:picMk id="3" creationId="{4DE34574-56FD-CF09-7A9F-7637DAF20510}"/>
          </ac:picMkLst>
        </pc:picChg>
      </pc:sldChg>
      <pc:sldChg chg="addSp add mod">
        <pc:chgData name="Robert French" userId="0af6d1cc-c945-4f1a-a213-3e077e7e8646" providerId="ADAL" clId="{1187A205-934C-425C-A4D8-D0C9E9FDA188}" dt="2023-07-03T17:38:37.902" v="44" actId="22"/>
        <pc:sldMkLst>
          <pc:docMk/>
          <pc:sldMk cId="2915979800" sldId="270"/>
        </pc:sldMkLst>
        <pc:picChg chg="add">
          <ac:chgData name="Robert French" userId="0af6d1cc-c945-4f1a-a213-3e077e7e8646" providerId="ADAL" clId="{1187A205-934C-425C-A4D8-D0C9E9FDA188}" dt="2023-07-03T17:38:37.902" v="44" actId="22"/>
          <ac:picMkLst>
            <pc:docMk/>
            <pc:sldMk cId="2915979800" sldId="270"/>
            <ac:picMk id="3" creationId="{03554A41-BEBD-714B-183F-4395C3D292E6}"/>
          </ac:picMkLst>
        </pc:picChg>
      </pc:sldChg>
      <pc:sldChg chg="addSp add mod">
        <pc:chgData name="Robert French" userId="0af6d1cc-c945-4f1a-a213-3e077e7e8646" providerId="ADAL" clId="{1187A205-934C-425C-A4D8-D0C9E9FDA188}" dt="2023-07-03T17:39:36.559" v="45" actId="22"/>
        <pc:sldMkLst>
          <pc:docMk/>
          <pc:sldMk cId="2908196782" sldId="271"/>
        </pc:sldMkLst>
        <pc:picChg chg="add">
          <ac:chgData name="Robert French" userId="0af6d1cc-c945-4f1a-a213-3e077e7e8646" providerId="ADAL" clId="{1187A205-934C-425C-A4D8-D0C9E9FDA188}" dt="2023-07-03T17:39:36.559" v="45" actId="22"/>
          <ac:picMkLst>
            <pc:docMk/>
            <pc:sldMk cId="2908196782" sldId="271"/>
            <ac:picMk id="3" creationId="{86DA8D9E-7334-0B77-40FD-2D017A177438}"/>
          </ac:picMkLst>
        </pc:picChg>
      </pc:sldChg>
      <pc:sldChg chg="addSp delSp add mod">
        <pc:chgData name="Robert French" userId="0af6d1cc-c945-4f1a-a213-3e077e7e8646" providerId="ADAL" clId="{1187A205-934C-425C-A4D8-D0C9E9FDA188}" dt="2023-07-03T17:40:21.791" v="48" actId="22"/>
        <pc:sldMkLst>
          <pc:docMk/>
          <pc:sldMk cId="2806951687" sldId="272"/>
        </pc:sldMkLst>
        <pc:picChg chg="add del">
          <ac:chgData name="Robert French" userId="0af6d1cc-c945-4f1a-a213-3e077e7e8646" providerId="ADAL" clId="{1187A205-934C-425C-A4D8-D0C9E9FDA188}" dt="2023-07-03T17:40:20.541" v="47" actId="478"/>
          <ac:picMkLst>
            <pc:docMk/>
            <pc:sldMk cId="2806951687" sldId="272"/>
            <ac:picMk id="3" creationId="{374D17A5-4285-782F-30AC-51ED6BCB3227}"/>
          </ac:picMkLst>
        </pc:picChg>
        <pc:picChg chg="add">
          <ac:chgData name="Robert French" userId="0af6d1cc-c945-4f1a-a213-3e077e7e8646" providerId="ADAL" clId="{1187A205-934C-425C-A4D8-D0C9E9FDA188}" dt="2023-07-03T17:40:21.791" v="48" actId="22"/>
          <ac:picMkLst>
            <pc:docMk/>
            <pc:sldMk cId="2806951687" sldId="272"/>
            <ac:picMk id="5" creationId="{1E085A38-BD20-E106-7682-8FC5B3FE03AB}"/>
          </ac:picMkLst>
        </pc:picChg>
      </pc:sldChg>
      <pc:sldChg chg="addSp delSp add mod">
        <pc:chgData name="Robert French" userId="0af6d1cc-c945-4f1a-a213-3e077e7e8646" providerId="ADAL" clId="{1187A205-934C-425C-A4D8-D0C9E9FDA188}" dt="2023-07-03T18:05:53.529" v="84" actId="22"/>
        <pc:sldMkLst>
          <pc:docMk/>
          <pc:sldMk cId="1979563016" sldId="273"/>
        </pc:sldMkLst>
        <pc:picChg chg="add">
          <ac:chgData name="Robert French" userId="0af6d1cc-c945-4f1a-a213-3e077e7e8646" providerId="ADAL" clId="{1187A205-934C-425C-A4D8-D0C9E9FDA188}" dt="2023-07-03T18:05:53.529" v="84" actId="22"/>
          <ac:picMkLst>
            <pc:docMk/>
            <pc:sldMk cId="1979563016" sldId="273"/>
            <ac:picMk id="3" creationId="{B851F3D9-8250-F620-3F3C-DEA0FAE77003}"/>
          </ac:picMkLst>
        </pc:picChg>
        <pc:picChg chg="del">
          <ac:chgData name="Robert French" userId="0af6d1cc-c945-4f1a-a213-3e077e7e8646" providerId="ADAL" clId="{1187A205-934C-425C-A4D8-D0C9E9FDA188}" dt="2023-07-03T17:40:30.566" v="50" actId="478"/>
          <ac:picMkLst>
            <pc:docMk/>
            <pc:sldMk cId="1979563016" sldId="273"/>
            <ac:picMk id="5" creationId="{1E085A38-BD20-E106-7682-8FC5B3FE03AB}"/>
          </ac:picMkLst>
        </pc:picChg>
      </pc:sldChg>
      <pc:sldChg chg="addSp add mod">
        <pc:chgData name="Robert French" userId="0af6d1cc-c945-4f1a-a213-3e077e7e8646" providerId="ADAL" clId="{1187A205-934C-425C-A4D8-D0C9E9FDA188}" dt="2023-07-03T18:06:32.209" v="85" actId="22"/>
        <pc:sldMkLst>
          <pc:docMk/>
          <pc:sldMk cId="1622878252" sldId="274"/>
        </pc:sldMkLst>
        <pc:picChg chg="add">
          <ac:chgData name="Robert French" userId="0af6d1cc-c945-4f1a-a213-3e077e7e8646" providerId="ADAL" clId="{1187A205-934C-425C-A4D8-D0C9E9FDA188}" dt="2023-07-03T18:06:32.209" v="85" actId="22"/>
          <ac:picMkLst>
            <pc:docMk/>
            <pc:sldMk cId="1622878252" sldId="274"/>
            <ac:picMk id="3" creationId="{597249C7-4985-35C5-9B87-2C7947A4E1EA}"/>
          </ac:picMkLst>
        </pc:picChg>
      </pc:sldChg>
      <pc:sldChg chg="addSp modSp add mod">
        <pc:chgData name="Robert French" userId="0af6d1cc-c945-4f1a-a213-3e077e7e8646" providerId="ADAL" clId="{1187A205-934C-425C-A4D8-D0C9E9FDA188}" dt="2023-07-03T18:06:51.544" v="88" actId="962"/>
        <pc:sldMkLst>
          <pc:docMk/>
          <pc:sldMk cId="2850310465" sldId="275"/>
        </pc:sldMkLst>
        <pc:picChg chg="add mod">
          <ac:chgData name="Robert French" userId="0af6d1cc-c945-4f1a-a213-3e077e7e8646" providerId="ADAL" clId="{1187A205-934C-425C-A4D8-D0C9E9FDA188}" dt="2023-07-03T18:06:51.544" v="88" actId="962"/>
          <ac:picMkLst>
            <pc:docMk/>
            <pc:sldMk cId="2850310465" sldId="275"/>
            <ac:picMk id="3" creationId="{B146D5D8-8905-8164-34EE-0A3936130794}"/>
          </ac:picMkLst>
        </pc:picChg>
      </pc:sldChg>
      <pc:sldChg chg="addSp add mod">
        <pc:chgData name="Robert French" userId="0af6d1cc-c945-4f1a-a213-3e077e7e8646" providerId="ADAL" clId="{1187A205-934C-425C-A4D8-D0C9E9FDA188}" dt="2023-07-03T18:07:44.850" v="89" actId="22"/>
        <pc:sldMkLst>
          <pc:docMk/>
          <pc:sldMk cId="745120160" sldId="276"/>
        </pc:sldMkLst>
        <pc:picChg chg="add">
          <ac:chgData name="Robert French" userId="0af6d1cc-c945-4f1a-a213-3e077e7e8646" providerId="ADAL" clId="{1187A205-934C-425C-A4D8-D0C9E9FDA188}" dt="2023-07-03T18:07:44.850" v="89" actId="22"/>
          <ac:picMkLst>
            <pc:docMk/>
            <pc:sldMk cId="745120160" sldId="276"/>
            <ac:picMk id="3" creationId="{8D6E15DB-ACDA-8756-DCC4-0662926B83D2}"/>
          </ac:picMkLst>
        </pc:picChg>
      </pc:sldChg>
      <pc:sldChg chg="addSp add mod">
        <pc:chgData name="Robert French" userId="0af6d1cc-c945-4f1a-a213-3e077e7e8646" providerId="ADAL" clId="{1187A205-934C-425C-A4D8-D0C9E9FDA188}" dt="2023-07-03T18:09:22.940" v="90" actId="22"/>
        <pc:sldMkLst>
          <pc:docMk/>
          <pc:sldMk cId="3734694170" sldId="277"/>
        </pc:sldMkLst>
        <pc:picChg chg="add">
          <ac:chgData name="Robert French" userId="0af6d1cc-c945-4f1a-a213-3e077e7e8646" providerId="ADAL" clId="{1187A205-934C-425C-A4D8-D0C9E9FDA188}" dt="2023-07-03T18:09:22.940" v="90" actId="22"/>
          <ac:picMkLst>
            <pc:docMk/>
            <pc:sldMk cId="3734694170" sldId="277"/>
            <ac:picMk id="3" creationId="{C9C399EB-2D29-447B-1272-463639E3834B}"/>
          </ac:picMkLst>
        </pc:picChg>
      </pc:sldChg>
      <pc:sldChg chg="addSp add mod">
        <pc:chgData name="Robert French" userId="0af6d1cc-c945-4f1a-a213-3e077e7e8646" providerId="ADAL" clId="{1187A205-934C-425C-A4D8-D0C9E9FDA188}" dt="2023-07-03T18:10:43.327" v="91" actId="22"/>
        <pc:sldMkLst>
          <pc:docMk/>
          <pc:sldMk cId="2468607405" sldId="278"/>
        </pc:sldMkLst>
        <pc:picChg chg="add">
          <ac:chgData name="Robert French" userId="0af6d1cc-c945-4f1a-a213-3e077e7e8646" providerId="ADAL" clId="{1187A205-934C-425C-A4D8-D0C9E9FDA188}" dt="2023-07-03T18:10:43.327" v="91" actId="22"/>
          <ac:picMkLst>
            <pc:docMk/>
            <pc:sldMk cId="2468607405" sldId="278"/>
            <ac:picMk id="3" creationId="{19EB790C-1ABC-7B38-1B91-77F4AF3AFBA7}"/>
          </ac:picMkLst>
        </pc:picChg>
      </pc:sldChg>
      <pc:sldChg chg="addSp modSp add mod">
        <pc:chgData name="Robert French" userId="0af6d1cc-c945-4f1a-a213-3e077e7e8646" providerId="ADAL" clId="{1187A205-934C-425C-A4D8-D0C9E9FDA188}" dt="2023-07-03T18:13:27.127" v="99" actId="1076"/>
        <pc:sldMkLst>
          <pc:docMk/>
          <pc:sldMk cId="2573040157" sldId="279"/>
        </pc:sldMkLst>
        <pc:picChg chg="add mod">
          <ac:chgData name="Robert French" userId="0af6d1cc-c945-4f1a-a213-3e077e7e8646" providerId="ADAL" clId="{1187A205-934C-425C-A4D8-D0C9E9FDA188}" dt="2023-07-03T18:13:27.127" v="99" actId="1076"/>
          <ac:picMkLst>
            <pc:docMk/>
            <pc:sldMk cId="2573040157" sldId="279"/>
            <ac:picMk id="3" creationId="{6E12E426-6B27-32E4-003F-DAFFB9D7A5A0}"/>
          </ac:picMkLst>
        </pc:picChg>
      </pc:sldChg>
      <pc:sldChg chg="addSp modSp add mod setBg">
        <pc:chgData name="Robert French" userId="0af6d1cc-c945-4f1a-a213-3e077e7e8646" providerId="ADAL" clId="{1187A205-934C-425C-A4D8-D0C9E9FDA188}" dt="2023-07-03T18:14:10.499" v="102" actId="26606"/>
        <pc:sldMkLst>
          <pc:docMk/>
          <pc:sldMk cId="2223285040" sldId="280"/>
        </pc:sldMkLst>
        <pc:spChg chg="add">
          <ac:chgData name="Robert French" userId="0af6d1cc-c945-4f1a-a213-3e077e7e8646" providerId="ADAL" clId="{1187A205-934C-425C-A4D8-D0C9E9FDA188}" dt="2023-07-03T18:14:10.499" v="102" actId="26606"/>
          <ac:spMkLst>
            <pc:docMk/>
            <pc:sldMk cId="2223285040" sldId="280"/>
            <ac:spMk id="8" creationId="{42A4FC2C-047E-45A5-965D-8E1E3BF09BC6}"/>
          </ac:spMkLst>
        </pc:spChg>
        <pc:picChg chg="add mod">
          <ac:chgData name="Robert French" userId="0af6d1cc-c945-4f1a-a213-3e077e7e8646" providerId="ADAL" clId="{1187A205-934C-425C-A4D8-D0C9E9FDA188}" dt="2023-07-03T18:14:10.499" v="102" actId="26606"/>
          <ac:picMkLst>
            <pc:docMk/>
            <pc:sldMk cId="2223285040" sldId="280"/>
            <ac:picMk id="3" creationId="{E9822278-44D4-2E46-7C33-B6A5D44B43A3}"/>
          </ac:picMkLst>
        </pc:picChg>
      </pc:sldChg>
      <pc:sldChg chg="addSp delSp modSp add mod setBg">
        <pc:chgData name="Robert French" userId="0af6d1cc-c945-4f1a-a213-3e077e7e8646" providerId="ADAL" clId="{1187A205-934C-425C-A4D8-D0C9E9FDA188}" dt="2023-07-03T18:19:04.580" v="105" actId="26606"/>
        <pc:sldMkLst>
          <pc:docMk/>
          <pc:sldMk cId="436164278" sldId="281"/>
        </pc:sldMkLst>
        <pc:spChg chg="add del">
          <ac:chgData name="Robert French" userId="0af6d1cc-c945-4f1a-a213-3e077e7e8646" providerId="ADAL" clId="{1187A205-934C-425C-A4D8-D0C9E9FDA188}" dt="2023-07-03T18:19:04.580" v="105" actId="26606"/>
          <ac:spMkLst>
            <pc:docMk/>
            <pc:sldMk cId="436164278" sldId="281"/>
            <ac:spMk id="8" creationId="{42A4FC2C-047E-45A5-965D-8E1E3BF09BC6}"/>
          </ac:spMkLst>
        </pc:spChg>
        <pc:picChg chg="add mod">
          <ac:chgData name="Robert French" userId="0af6d1cc-c945-4f1a-a213-3e077e7e8646" providerId="ADAL" clId="{1187A205-934C-425C-A4D8-D0C9E9FDA188}" dt="2023-07-03T18:19:04.580" v="105" actId="26606"/>
          <ac:picMkLst>
            <pc:docMk/>
            <pc:sldMk cId="436164278" sldId="281"/>
            <ac:picMk id="3" creationId="{B336690F-ECE6-8E27-F092-63937460C057}"/>
          </ac:picMkLst>
        </pc:picChg>
      </pc:sldChg>
      <pc:sldChg chg="addSp delSp add mod">
        <pc:chgData name="Robert French" userId="0af6d1cc-c945-4f1a-a213-3e077e7e8646" providerId="ADAL" clId="{1187A205-934C-425C-A4D8-D0C9E9FDA188}" dt="2023-07-03T18:22:40.274" v="108" actId="22"/>
        <pc:sldMkLst>
          <pc:docMk/>
          <pc:sldMk cId="3545145600" sldId="282"/>
        </pc:sldMkLst>
        <pc:picChg chg="add del">
          <ac:chgData name="Robert French" userId="0af6d1cc-c945-4f1a-a213-3e077e7e8646" providerId="ADAL" clId="{1187A205-934C-425C-A4D8-D0C9E9FDA188}" dt="2023-07-03T18:22:39.621" v="107" actId="478"/>
          <ac:picMkLst>
            <pc:docMk/>
            <pc:sldMk cId="3545145600" sldId="282"/>
            <ac:picMk id="3" creationId="{ECEC07A8-BDE6-9103-BE55-13C226EAD941}"/>
          </ac:picMkLst>
        </pc:picChg>
        <pc:picChg chg="add">
          <ac:chgData name="Robert French" userId="0af6d1cc-c945-4f1a-a213-3e077e7e8646" providerId="ADAL" clId="{1187A205-934C-425C-A4D8-D0C9E9FDA188}" dt="2023-07-03T18:22:40.274" v="108" actId="22"/>
          <ac:picMkLst>
            <pc:docMk/>
            <pc:sldMk cId="3545145600" sldId="282"/>
            <ac:picMk id="5" creationId="{0BD93141-EE3C-C54B-55A7-ACEE37571656}"/>
          </ac:picMkLst>
        </pc:picChg>
      </pc:sldChg>
      <pc:sldChg chg="addSp delSp add mod">
        <pc:chgData name="Robert French" userId="0af6d1cc-c945-4f1a-a213-3e077e7e8646" providerId="ADAL" clId="{1187A205-934C-425C-A4D8-D0C9E9FDA188}" dt="2023-07-04T12:52:10.265" v="111" actId="22"/>
        <pc:sldMkLst>
          <pc:docMk/>
          <pc:sldMk cId="846813082" sldId="283"/>
        </pc:sldMkLst>
        <pc:spChg chg="add del">
          <ac:chgData name="Robert French" userId="0af6d1cc-c945-4f1a-a213-3e077e7e8646" providerId="ADAL" clId="{1187A205-934C-425C-A4D8-D0C9E9FDA188}" dt="2023-07-04T12:52:06.146" v="110" actId="478"/>
          <ac:spMkLst>
            <pc:docMk/>
            <pc:sldMk cId="846813082" sldId="283"/>
            <ac:spMk id="3" creationId="{1C5252BD-9555-FFC5-E4DC-687BA425554B}"/>
          </ac:spMkLst>
        </pc:spChg>
        <pc:picChg chg="add">
          <ac:chgData name="Robert French" userId="0af6d1cc-c945-4f1a-a213-3e077e7e8646" providerId="ADAL" clId="{1187A205-934C-425C-A4D8-D0C9E9FDA188}" dt="2023-07-04T12:52:10.265" v="111" actId="22"/>
          <ac:picMkLst>
            <pc:docMk/>
            <pc:sldMk cId="846813082" sldId="283"/>
            <ac:picMk id="5" creationId="{000C7538-D547-BF99-6604-D8FAA0F51A26}"/>
          </ac:picMkLst>
        </pc:picChg>
      </pc:sldChg>
      <pc:sldChg chg="addSp add mod">
        <pc:chgData name="Robert French" userId="0af6d1cc-c945-4f1a-a213-3e077e7e8646" providerId="ADAL" clId="{1187A205-934C-425C-A4D8-D0C9E9FDA188}" dt="2023-07-04T13:03:34.737" v="112" actId="22"/>
        <pc:sldMkLst>
          <pc:docMk/>
          <pc:sldMk cId="902218868" sldId="284"/>
        </pc:sldMkLst>
        <pc:picChg chg="add">
          <ac:chgData name="Robert French" userId="0af6d1cc-c945-4f1a-a213-3e077e7e8646" providerId="ADAL" clId="{1187A205-934C-425C-A4D8-D0C9E9FDA188}" dt="2023-07-04T13:03:34.737" v="112" actId="22"/>
          <ac:picMkLst>
            <pc:docMk/>
            <pc:sldMk cId="902218868" sldId="284"/>
            <ac:picMk id="3" creationId="{5FD3BD7B-CBC1-34A1-B798-6E5F5FC4AF02}"/>
          </ac:picMkLst>
        </pc:picChg>
      </pc:sldChg>
      <pc:sldChg chg="addSp add mod">
        <pc:chgData name="Robert French" userId="0af6d1cc-c945-4f1a-a213-3e077e7e8646" providerId="ADAL" clId="{1187A205-934C-425C-A4D8-D0C9E9FDA188}" dt="2023-07-04T13:09:11.420" v="146" actId="22"/>
        <pc:sldMkLst>
          <pc:docMk/>
          <pc:sldMk cId="2181260350" sldId="285"/>
        </pc:sldMkLst>
        <pc:picChg chg="add">
          <ac:chgData name="Robert French" userId="0af6d1cc-c945-4f1a-a213-3e077e7e8646" providerId="ADAL" clId="{1187A205-934C-425C-A4D8-D0C9E9FDA188}" dt="2023-07-04T13:09:11.420" v="146" actId="22"/>
          <ac:picMkLst>
            <pc:docMk/>
            <pc:sldMk cId="2181260350" sldId="285"/>
            <ac:picMk id="3" creationId="{745F920D-31F6-37D7-AEA6-95441C9CEE11}"/>
          </ac:picMkLst>
        </pc:picChg>
      </pc:sldChg>
      <pc:sldChg chg="addSp add mod">
        <pc:chgData name="Robert French" userId="0af6d1cc-c945-4f1a-a213-3e077e7e8646" providerId="ADAL" clId="{1187A205-934C-425C-A4D8-D0C9E9FDA188}" dt="2023-07-04T13:13:00.284" v="147" actId="22"/>
        <pc:sldMkLst>
          <pc:docMk/>
          <pc:sldMk cId="2241374332" sldId="286"/>
        </pc:sldMkLst>
        <pc:picChg chg="add">
          <ac:chgData name="Robert French" userId="0af6d1cc-c945-4f1a-a213-3e077e7e8646" providerId="ADAL" clId="{1187A205-934C-425C-A4D8-D0C9E9FDA188}" dt="2023-07-04T13:13:00.284" v="147" actId="22"/>
          <ac:picMkLst>
            <pc:docMk/>
            <pc:sldMk cId="2241374332" sldId="286"/>
            <ac:picMk id="3" creationId="{AADE30C3-0CE0-A788-A057-48DE67C7A414}"/>
          </ac:picMkLst>
        </pc:picChg>
      </pc:sldChg>
      <pc:sldChg chg="addSp add mod">
        <pc:chgData name="Robert French" userId="0af6d1cc-c945-4f1a-a213-3e077e7e8646" providerId="ADAL" clId="{1187A205-934C-425C-A4D8-D0C9E9FDA188}" dt="2023-07-04T13:18:39.122" v="148" actId="22"/>
        <pc:sldMkLst>
          <pc:docMk/>
          <pc:sldMk cId="1340645840" sldId="287"/>
        </pc:sldMkLst>
        <pc:picChg chg="add">
          <ac:chgData name="Robert French" userId="0af6d1cc-c945-4f1a-a213-3e077e7e8646" providerId="ADAL" clId="{1187A205-934C-425C-A4D8-D0C9E9FDA188}" dt="2023-07-04T13:18:39.122" v="148" actId="22"/>
          <ac:picMkLst>
            <pc:docMk/>
            <pc:sldMk cId="1340645840" sldId="287"/>
            <ac:picMk id="3" creationId="{089242CA-8561-2B61-BBDD-94269F018995}"/>
          </ac:picMkLst>
        </pc:picChg>
      </pc:sldChg>
      <pc:sldChg chg="addSp add mod">
        <pc:chgData name="Robert French" userId="0af6d1cc-c945-4f1a-a213-3e077e7e8646" providerId="ADAL" clId="{1187A205-934C-425C-A4D8-D0C9E9FDA188}" dt="2023-07-04T13:35:47.071" v="149" actId="22"/>
        <pc:sldMkLst>
          <pc:docMk/>
          <pc:sldMk cId="917341231" sldId="288"/>
        </pc:sldMkLst>
        <pc:picChg chg="add">
          <ac:chgData name="Robert French" userId="0af6d1cc-c945-4f1a-a213-3e077e7e8646" providerId="ADAL" clId="{1187A205-934C-425C-A4D8-D0C9E9FDA188}" dt="2023-07-04T13:35:47.071" v="149" actId="22"/>
          <ac:picMkLst>
            <pc:docMk/>
            <pc:sldMk cId="917341231" sldId="288"/>
            <ac:picMk id="3" creationId="{4C94BF08-C9F6-1021-BBE3-ADFE29C22B14}"/>
          </ac:picMkLst>
        </pc:picChg>
      </pc:sldChg>
      <pc:sldChg chg="addSp modSp add mod setBg modNotesTx">
        <pc:chgData name="Robert French" userId="0af6d1cc-c945-4f1a-a213-3e077e7e8646" providerId="ADAL" clId="{1187A205-934C-425C-A4D8-D0C9E9FDA188}" dt="2023-07-04T13:36:37.773" v="228" actId="20577"/>
        <pc:sldMkLst>
          <pc:docMk/>
          <pc:sldMk cId="3524047550" sldId="289"/>
        </pc:sldMkLst>
        <pc:spChg chg="add">
          <ac:chgData name="Robert French" userId="0af6d1cc-c945-4f1a-a213-3e077e7e8646" providerId="ADAL" clId="{1187A205-934C-425C-A4D8-D0C9E9FDA188}" dt="2023-07-04T13:36:18.680" v="153" actId="26606"/>
          <ac:spMkLst>
            <pc:docMk/>
            <pc:sldMk cId="3524047550" sldId="289"/>
            <ac:spMk id="8" creationId="{42A4FC2C-047E-45A5-965D-8E1E3BF09BC6}"/>
          </ac:spMkLst>
        </pc:spChg>
        <pc:picChg chg="add mod">
          <ac:chgData name="Robert French" userId="0af6d1cc-c945-4f1a-a213-3e077e7e8646" providerId="ADAL" clId="{1187A205-934C-425C-A4D8-D0C9E9FDA188}" dt="2023-07-04T13:36:18.680" v="153" actId="26606"/>
          <ac:picMkLst>
            <pc:docMk/>
            <pc:sldMk cId="3524047550" sldId="289"/>
            <ac:picMk id="3" creationId="{87B6CF1D-D04E-0F4E-D959-FC6C7F833DBB}"/>
          </ac:picMkLst>
        </pc:picChg>
      </pc:sldChg>
      <pc:sldChg chg="addSp modSp add mod setBg modNotesTx">
        <pc:chgData name="Robert French" userId="0af6d1cc-c945-4f1a-a213-3e077e7e8646" providerId="ADAL" clId="{1187A205-934C-425C-A4D8-D0C9E9FDA188}" dt="2023-07-04T14:02:20.927" v="280" actId="20577"/>
        <pc:sldMkLst>
          <pc:docMk/>
          <pc:sldMk cId="2041792918" sldId="290"/>
        </pc:sldMkLst>
        <pc:spChg chg="add">
          <ac:chgData name="Robert French" userId="0af6d1cc-c945-4f1a-a213-3e077e7e8646" providerId="ADAL" clId="{1187A205-934C-425C-A4D8-D0C9E9FDA188}" dt="2023-07-04T14:02:09.053" v="232" actId="26606"/>
          <ac:spMkLst>
            <pc:docMk/>
            <pc:sldMk cId="2041792918" sldId="290"/>
            <ac:spMk id="8" creationId="{42A4FC2C-047E-45A5-965D-8E1E3BF09BC6}"/>
          </ac:spMkLst>
        </pc:spChg>
        <pc:picChg chg="add mod">
          <ac:chgData name="Robert French" userId="0af6d1cc-c945-4f1a-a213-3e077e7e8646" providerId="ADAL" clId="{1187A205-934C-425C-A4D8-D0C9E9FDA188}" dt="2023-07-04T14:02:09.053" v="232" actId="26606"/>
          <ac:picMkLst>
            <pc:docMk/>
            <pc:sldMk cId="2041792918" sldId="290"/>
            <ac:picMk id="3" creationId="{FFB0DD6A-1210-D60C-EFED-B0C9D21BB3E0}"/>
          </ac:picMkLst>
        </pc:picChg>
      </pc:sldChg>
      <pc:sldChg chg="addSp delSp modSp add mod">
        <pc:chgData name="Robert French" userId="0af6d1cc-c945-4f1a-a213-3e077e7e8646" providerId="ADAL" clId="{1187A205-934C-425C-A4D8-D0C9E9FDA188}" dt="2023-07-04T14:20:09.285" v="454" actId="313"/>
        <pc:sldMkLst>
          <pc:docMk/>
          <pc:sldMk cId="2619125524" sldId="291"/>
        </pc:sldMkLst>
        <pc:spChg chg="add mod">
          <ac:chgData name="Robert French" userId="0af6d1cc-c945-4f1a-a213-3e077e7e8646" providerId="ADAL" clId="{1187A205-934C-425C-A4D8-D0C9E9FDA188}" dt="2023-07-04T14:19:40.860" v="401" actId="1076"/>
          <ac:spMkLst>
            <pc:docMk/>
            <pc:sldMk cId="2619125524" sldId="291"/>
            <ac:spMk id="3" creationId="{6F60516D-23FD-6FBE-DE9C-A85AC8354E2B}"/>
          </ac:spMkLst>
        </pc:spChg>
        <pc:spChg chg="add mod">
          <ac:chgData name="Robert French" userId="0af6d1cc-c945-4f1a-a213-3e077e7e8646" providerId="ADAL" clId="{1187A205-934C-425C-A4D8-D0C9E9FDA188}" dt="2023-07-04T14:19:38.088" v="400" actId="1076"/>
          <ac:spMkLst>
            <pc:docMk/>
            <pc:sldMk cId="2619125524" sldId="291"/>
            <ac:spMk id="4" creationId="{70AF2912-7263-E7AB-2A63-4377BA6FDD5C}"/>
          </ac:spMkLst>
        </pc:spChg>
        <pc:spChg chg="add mod">
          <ac:chgData name="Robert French" userId="0af6d1cc-c945-4f1a-a213-3e077e7e8646" providerId="ADAL" clId="{1187A205-934C-425C-A4D8-D0C9E9FDA188}" dt="2023-07-04T14:19:35.312" v="399" actId="1076"/>
          <ac:spMkLst>
            <pc:docMk/>
            <pc:sldMk cId="2619125524" sldId="291"/>
            <ac:spMk id="5" creationId="{6F61A0C7-31B7-7A4F-23CE-CE919F8F4DDF}"/>
          </ac:spMkLst>
        </pc:spChg>
        <pc:spChg chg="add mod">
          <ac:chgData name="Robert French" userId="0af6d1cc-c945-4f1a-a213-3e077e7e8646" providerId="ADAL" clId="{1187A205-934C-425C-A4D8-D0C9E9FDA188}" dt="2023-07-04T14:19:32.327" v="398" actId="1076"/>
          <ac:spMkLst>
            <pc:docMk/>
            <pc:sldMk cId="2619125524" sldId="291"/>
            <ac:spMk id="6" creationId="{ACCDBF0B-E30F-2F82-F7B0-BC95A2C168A3}"/>
          </ac:spMkLst>
        </pc:spChg>
        <pc:spChg chg="add mod">
          <ac:chgData name="Robert French" userId="0af6d1cc-c945-4f1a-a213-3e077e7e8646" providerId="ADAL" clId="{1187A205-934C-425C-A4D8-D0C9E9FDA188}" dt="2023-07-04T14:20:09.285" v="454" actId="313"/>
          <ac:spMkLst>
            <pc:docMk/>
            <pc:sldMk cId="2619125524" sldId="291"/>
            <ac:spMk id="21" creationId="{4EB6D164-7E02-8E56-2F69-C7D94AAA620C}"/>
          </ac:spMkLst>
        </pc:spChg>
        <pc:graphicFrameChg chg="add del mod modGraphic">
          <ac:chgData name="Robert French" userId="0af6d1cc-c945-4f1a-a213-3e077e7e8646" providerId="ADAL" clId="{1187A205-934C-425C-A4D8-D0C9E9FDA188}" dt="2023-07-04T14:11:18.503" v="326" actId="478"/>
          <ac:graphicFrameMkLst>
            <pc:docMk/>
            <pc:sldMk cId="2619125524" sldId="291"/>
            <ac:graphicFrameMk id="2" creationId="{74B4C025-AA57-E4BA-7655-E5C6557A6370}"/>
          </ac:graphicFrameMkLst>
        </pc:graphicFrameChg>
        <pc:cxnChg chg="add mod">
          <ac:chgData name="Robert French" userId="0af6d1cc-c945-4f1a-a213-3e077e7e8646" providerId="ADAL" clId="{1187A205-934C-425C-A4D8-D0C9E9FDA188}" dt="2023-07-04T14:19:40.860" v="401" actId="1076"/>
          <ac:cxnSpMkLst>
            <pc:docMk/>
            <pc:sldMk cId="2619125524" sldId="291"/>
            <ac:cxnSpMk id="8" creationId="{A0022D60-8269-3394-6A7D-014D752B6664}"/>
          </ac:cxnSpMkLst>
        </pc:cxnChg>
        <pc:cxnChg chg="add mod">
          <ac:chgData name="Robert French" userId="0af6d1cc-c945-4f1a-a213-3e077e7e8646" providerId="ADAL" clId="{1187A205-934C-425C-A4D8-D0C9E9FDA188}" dt="2023-07-04T14:19:38.088" v="400" actId="1076"/>
          <ac:cxnSpMkLst>
            <pc:docMk/>
            <pc:sldMk cId="2619125524" sldId="291"/>
            <ac:cxnSpMk id="9" creationId="{B3B4B5C8-A38B-656F-4A9B-BFA1D69CCDBD}"/>
          </ac:cxnSpMkLst>
        </pc:cxnChg>
        <pc:cxnChg chg="add mod">
          <ac:chgData name="Robert French" userId="0af6d1cc-c945-4f1a-a213-3e077e7e8646" providerId="ADAL" clId="{1187A205-934C-425C-A4D8-D0C9E9FDA188}" dt="2023-07-04T14:19:35.312" v="399" actId="1076"/>
          <ac:cxnSpMkLst>
            <pc:docMk/>
            <pc:sldMk cId="2619125524" sldId="291"/>
            <ac:cxnSpMk id="12" creationId="{4D60EC03-94BA-CFCA-4434-3EFD8C789243}"/>
          </ac:cxnSpMkLst>
        </pc:cxnChg>
      </pc:sldChg>
      <pc:sldChg chg="addSp add mod">
        <pc:chgData name="Robert French" userId="0af6d1cc-c945-4f1a-a213-3e077e7e8646" providerId="ADAL" clId="{1187A205-934C-425C-A4D8-D0C9E9FDA188}" dt="2023-07-04T14:21:56.048" v="455" actId="22"/>
        <pc:sldMkLst>
          <pc:docMk/>
          <pc:sldMk cId="1136902149" sldId="292"/>
        </pc:sldMkLst>
        <pc:picChg chg="add">
          <ac:chgData name="Robert French" userId="0af6d1cc-c945-4f1a-a213-3e077e7e8646" providerId="ADAL" clId="{1187A205-934C-425C-A4D8-D0C9E9FDA188}" dt="2023-07-04T14:21:56.048" v="455" actId="22"/>
          <ac:picMkLst>
            <pc:docMk/>
            <pc:sldMk cId="1136902149" sldId="292"/>
            <ac:picMk id="3" creationId="{5475491C-05F0-A7A4-F6A1-01C6956FBA74}"/>
          </ac:picMkLst>
        </pc:picChg>
      </pc:sldChg>
      <pc:sldChg chg="addSp add mod">
        <pc:chgData name="Robert French" userId="0af6d1cc-c945-4f1a-a213-3e077e7e8646" providerId="ADAL" clId="{1187A205-934C-425C-A4D8-D0C9E9FDA188}" dt="2023-07-04T14:59:45.075" v="456" actId="22"/>
        <pc:sldMkLst>
          <pc:docMk/>
          <pc:sldMk cId="886515776" sldId="293"/>
        </pc:sldMkLst>
        <pc:picChg chg="add">
          <ac:chgData name="Robert French" userId="0af6d1cc-c945-4f1a-a213-3e077e7e8646" providerId="ADAL" clId="{1187A205-934C-425C-A4D8-D0C9E9FDA188}" dt="2023-07-04T14:59:45.075" v="456" actId="22"/>
          <ac:picMkLst>
            <pc:docMk/>
            <pc:sldMk cId="886515776" sldId="293"/>
            <ac:picMk id="3" creationId="{A307C6E5-AFA8-FF2C-8F01-43297736D367}"/>
          </ac:picMkLst>
        </pc:picChg>
      </pc:sldChg>
      <pc:sldChg chg="addSp add mod">
        <pc:chgData name="Robert French" userId="0af6d1cc-c945-4f1a-a213-3e077e7e8646" providerId="ADAL" clId="{1187A205-934C-425C-A4D8-D0C9E9FDA188}" dt="2023-07-04T15:16:17.646" v="457" actId="22"/>
        <pc:sldMkLst>
          <pc:docMk/>
          <pc:sldMk cId="3422595417" sldId="294"/>
        </pc:sldMkLst>
        <pc:picChg chg="add">
          <ac:chgData name="Robert French" userId="0af6d1cc-c945-4f1a-a213-3e077e7e8646" providerId="ADAL" clId="{1187A205-934C-425C-A4D8-D0C9E9FDA188}" dt="2023-07-04T15:16:17.646" v="457" actId="22"/>
          <ac:picMkLst>
            <pc:docMk/>
            <pc:sldMk cId="3422595417" sldId="294"/>
            <ac:picMk id="3" creationId="{13A07218-55A0-2933-820C-606C9BC39F2C}"/>
          </ac:picMkLst>
        </pc:picChg>
      </pc:sldChg>
      <pc:sldChg chg="addSp add mod">
        <pc:chgData name="Robert French" userId="0af6d1cc-c945-4f1a-a213-3e077e7e8646" providerId="ADAL" clId="{1187A205-934C-425C-A4D8-D0C9E9FDA188}" dt="2023-07-04T15:17:27.206" v="458" actId="22"/>
        <pc:sldMkLst>
          <pc:docMk/>
          <pc:sldMk cId="3090601990" sldId="295"/>
        </pc:sldMkLst>
        <pc:picChg chg="add">
          <ac:chgData name="Robert French" userId="0af6d1cc-c945-4f1a-a213-3e077e7e8646" providerId="ADAL" clId="{1187A205-934C-425C-A4D8-D0C9E9FDA188}" dt="2023-07-04T15:17:27.206" v="458" actId="22"/>
          <ac:picMkLst>
            <pc:docMk/>
            <pc:sldMk cId="3090601990" sldId="295"/>
            <ac:picMk id="3" creationId="{5A8E885F-FDDE-0C53-D964-D8082987BC31}"/>
          </ac:picMkLst>
        </pc:picChg>
      </pc:sldChg>
      <pc:sldChg chg="addSp add mod">
        <pc:chgData name="Robert French" userId="0af6d1cc-c945-4f1a-a213-3e077e7e8646" providerId="ADAL" clId="{1187A205-934C-425C-A4D8-D0C9E9FDA188}" dt="2023-07-04T15:33:12.612" v="459" actId="22"/>
        <pc:sldMkLst>
          <pc:docMk/>
          <pc:sldMk cId="1494120951" sldId="296"/>
        </pc:sldMkLst>
        <pc:picChg chg="add">
          <ac:chgData name="Robert French" userId="0af6d1cc-c945-4f1a-a213-3e077e7e8646" providerId="ADAL" clId="{1187A205-934C-425C-A4D8-D0C9E9FDA188}" dt="2023-07-04T15:33:12.612" v="459" actId="22"/>
          <ac:picMkLst>
            <pc:docMk/>
            <pc:sldMk cId="1494120951" sldId="296"/>
            <ac:picMk id="3" creationId="{228F0E39-493C-BCAA-3D67-EB8657338272}"/>
          </ac:picMkLst>
        </pc:picChg>
      </pc:sldChg>
      <pc:sldChg chg="addSp add mod">
        <pc:chgData name="Robert French" userId="0af6d1cc-c945-4f1a-a213-3e077e7e8646" providerId="ADAL" clId="{1187A205-934C-425C-A4D8-D0C9E9FDA188}" dt="2023-07-04T15:36:33.183" v="460" actId="22"/>
        <pc:sldMkLst>
          <pc:docMk/>
          <pc:sldMk cId="3458841169" sldId="297"/>
        </pc:sldMkLst>
        <pc:picChg chg="add">
          <ac:chgData name="Robert French" userId="0af6d1cc-c945-4f1a-a213-3e077e7e8646" providerId="ADAL" clId="{1187A205-934C-425C-A4D8-D0C9E9FDA188}" dt="2023-07-04T15:36:33.183" v="460" actId="22"/>
          <ac:picMkLst>
            <pc:docMk/>
            <pc:sldMk cId="3458841169" sldId="297"/>
            <ac:picMk id="3" creationId="{C656E0DA-9AEE-1B57-C671-2A62AAC9A29F}"/>
          </ac:picMkLst>
        </pc:picChg>
      </pc:sldChg>
      <pc:sldChg chg="addSp delSp add mod">
        <pc:chgData name="Robert French" userId="0af6d1cc-c945-4f1a-a213-3e077e7e8646" providerId="ADAL" clId="{1187A205-934C-425C-A4D8-D0C9E9FDA188}" dt="2023-07-04T15:38:27.889" v="463" actId="22"/>
        <pc:sldMkLst>
          <pc:docMk/>
          <pc:sldMk cId="1701388893" sldId="298"/>
        </pc:sldMkLst>
        <pc:picChg chg="add del">
          <ac:chgData name="Robert French" userId="0af6d1cc-c945-4f1a-a213-3e077e7e8646" providerId="ADAL" clId="{1187A205-934C-425C-A4D8-D0C9E9FDA188}" dt="2023-07-04T15:38:27.303" v="462" actId="478"/>
          <ac:picMkLst>
            <pc:docMk/>
            <pc:sldMk cId="1701388893" sldId="298"/>
            <ac:picMk id="3" creationId="{F9A5A993-E00F-7059-53DF-5BE172D8AE13}"/>
          </ac:picMkLst>
        </pc:picChg>
        <pc:picChg chg="add">
          <ac:chgData name="Robert French" userId="0af6d1cc-c945-4f1a-a213-3e077e7e8646" providerId="ADAL" clId="{1187A205-934C-425C-A4D8-D0C9E9FDA188}" dt="2023-07-04T15:38:27.889" v="463" actId="22"/>
          <ac:picMkLst>
            <pc:docMk/>
            <pc:sldMk cId="1701388893" sldId="298"/>
            <ac:picMk id="5" creationId="{02A80578-C151-606D-6B92-3CE647315C58}"/>
          </ac:picMkLst>
        </pc:picChg>
      </pc:sldChg>
      <pc:sldChg chg="addSp add mod">
        <pc:chgData name="Robert French" userId="0af6d1cc-c945-4f1a-a213-3e077e7e8646" providerId="ADAL" clId="{1187A205-934C-425C-A4D8-D0C9E9FDA188}" dt="2023-07-04T15:52:44.856" v="464" actId="22"/>
        <pc:sldMkLst>
          <pc:docMk/>
          <pc:sldMk cId="1919606084" sldId="299"/>
        </pc:sldMkLst>
        <pc:picChg chg="add">
          <ac:chgData name="Robert French" userId="0af6d1cc-c945-4f1a-a213-3e077e7e8646" providerId="ADAL" clId="{1187A205-934C-425C-A4D8-D0C9E9FDA188}" dt="2023-07-04T15:52:44.856" v="464" actId="22"/>
          <ac:picMkLst>
            <pc:docMk/>
            <pc:sldMk cId="1919606084" sldId="299"/>
            <ac:picMk id="3" creationId="{EB2E19C2-A13C-1ECC-ACB0-58CB698746D9}"/>
          </ac:picMkLst>
        </pc:picChg>
      </pc:sldChg>
      <pc:sldChg chg="addSp delSp modSp add mod setBg setClrOvrMap">
        <pc:chgData name="Robert French" userId="0af6d1cc-c945-4f1a-a213-3e077e7e8646" providerId="ADAL" clId="{1187A205-934C-425C-A4D8-D0C9E9FDA188}" dt="2023-07-04T16:31:40.801" v="543" actId="14100"/>
        <pc:sldMkLst>
          <pc:docMk/>
          <pc:sldMk cId="1040323742" sldId="300"/>
        </pc:sldMkLst>
        <pc:spChg chg="add del mod">
          <ac:chgData name="Robert French" userId="0af6d1cc-c945-4f1a-a213-3e077e7e8646" providerId="ADAL" clId="{1187A205-934C-425C-A4D8-D0C9E9FDA188}" dt="2023-07-04T16:29:31.095" v="471" actId="478"/>
          <ac:spMkLst>
            <pc:docMk/>
            <pc:sldMk cId="1040323742" sldId="300"/>
            <ac:spMk id="4" creationId="{02ABD109-98CD-FEB8-EAEC-2BAB27681A11}"/>
          </ac:spMkLst>
        </pc:spChg>
        <pc:spChg chg="add mod">
          <ac:chgData name="Robert French" userId="0af6d1cc-c945-4f1a-a213-3e077e7e8646" providerId="ADAL" clId="{1187A205-934C-425C-A4D8-D0C9E9FDA188}" dt="2023-07-04T16:31:40.801" v="543" actId="14100"/>
          <ac:spMkLst>
            <pc:docMk/>
            <pc:sldMk cId="1040323742" sldId="300"/>
            <ac:spMk id="7" creationId="{1A92887F-F105-61DA-1141-6278DF85925F}"/>
          </ac:spMkLst>
        </pc:spChg>
        <pc:spChg chg="add">
          <ac:chgData name="Robert French" userId="0af6d1cc-c945-4f1a-a213-3e077e7e8646" providerId="ADAL" clId="{1187A205-934C-425C-A4D8-D0C9E9FDA188}" dt="2023-07-04T16:31:13.252" v="532" actId="26606"/>
          <ac:spMkLst>
            <pc:docMk/>
            <pc:sldMk cId="1040323742" sldId="300"/>
            <ac:spMk id="9" creationId="{71B2258F-86CA-4D4D-8270-BC05FCDEBFB3}"/>
          </ac:spMkLst>
        </pc:spChg>
        <pc:spChg chg="add del">
          <ac:chgData name="Robert French" userId="0af6d1cc-c945-4f1a-a213-3e077e7e8646" providerId="ADAL" clId="{1187A205-934C-425C-A4D8-D0C9E9FDA188}" dt="2023-07-04T16:30:58.308" v="508" actId="26606"/>
          <ac:spMkLst>
            <pc:docMk/>
            <pc:sldMk cId="1040323742" sldId="300"/>
            <ac:spMk id="12" creationId="{8A95209C-5275-4E15-8EA7-7F42980ABF2D}"/>
          </ac:spMkLst>
        </pc:spChg>
        <pc:spChg chg="add del">
          <ac:chgData name="Robert French" userId="0af6d1cc-c945-4f1a-a213-3e077e7e8646" providerId="ADAL" clId="{1187A205-934C-425C-A4D8-D0C9E9FDA188}" dt="2023-07-04T16:30:58.308" v="508" actId="26606"/>
          <ac:spMkLst>
            <pc:docMk/>
            <pc:sldMk cId="1040323742" sldId="300"/>
            <ac:spMk id="14" creationId="{4F2ED431-E304-4FF0-9F4E-032783C9D612}"/>
          </ac:spMkLst>
        </pc:spChg>
        <pc:spChg chg="add del">
          <ac:chgData name="Robert French" userId="0af6d1cc-c945-4f1a-a213-3e077e7e8646" providerId="ADAL" clId="{1187A205-934C-425C-A4D8-D0C9E9FDA188}" dt="2023-07-04T16:30:58.308" v="508" actId="26606"/>
          <ac:spMkLst>
            <pc:docMk/>
            <pc:sldMk cId="1040323742" sldId="300"/>
            <ac:spMk id="16" creationId="{4E87FCFB-2CCE-460D-B3DD-557C8BD1B94A}"/>
          </ac:spMkLst>
        </pc:spChg>
        <pc:spChg chg="add del">
          <ac:chgData name="Robert French" userId="0af6d1cc-c945-4f1a-a213-3e077e7e8646" providerId="ADAL" clId="{1187A205-934C-425C-A4D8-D0C9E9FDA188}" dt="2023-07-04T16:31:01.010" v="510" actId="26606"/>
          <ac:spMkLst>
            <pc:docMk/>
            <pc:sldMk cId="1040323742" sldId="300"/>
            <ac:spMk id="18" creationId="{4D4677D2-D5AC-4CF9-9EED-2B89D0A1C212}"/>
          </ac:spMkLst>
        </pc:spChg>
        <pc:spChg chg="add del">
          <ac:chgData name="Robert French" userId="0af6d1cc-c945-4f1a-a213-3e077e7e8646" providerId="ADAL" clId="{1187A205-934C-425C-A4D8-D0C9E9FDA188}" dt="2023-07-04T16:31:01.010" v="510" actId="26606"/>
          <ac:spMkLst>
            <pc:docMk/>
            <pc:sldMk cId="1040323742" sldId="300"/>
            <ac:spMk id="19" creationId="{C6D54F7E-825A-4BBA-815F-35CCA8B97786}"/>
          </ac:spMkLst>
        </pc:spChg>
        <pc:picChg chg="add del mod">
          <ac:chgData name="Robert French" userId="0af6d1cc-c945-4f1a-a213-3e077e7e8646" providerId="ADAL" clId="{1187A205-934C-425C-A4D8-D0C9E9FDA188}" dt="2023-07-04T16:29:28.079" v="470" actId="478"/>
          <ac:picMkLst>
            <pc:docMk/>
            <pc:sldMk cId="1040323742" sldId="300"/>
            <ac:picMk id="3" creationId="{92D9AB96-F56C-2980-C541-06BDAC976C7B}"/>
          </ac:picMkLst>
        </pc:picChg>
        <pc:picChg chg="add mod">
          <ac:chgData name="Robert French" userId="0af6d1cc-c945-4f1a-a213-3e077e7e8646" providerId="ADAL" clId="{1187A205-934C-425C-A4D8-D0C9E9FDA188}" dt="2023-07-04T16:31:13.252" v="532" actId="26606"/>
          <ac:picMkLst>
            <pc:docMk/>
            <pc:sldMk cId="1040323742" sldId="300"/>
            <ac:picMk id="6" creationId="{2AA17253-C20B-6F1A-084A-F4F15A50D5AC}"/>
          </ac:picMkLst>
        </pc:picChg>
      </pc:sldChg>
      <pc:sldChg chg="addSp add mod">
        <pc:chgData name="Robert French" userId="0af6d1cc-c945-4f1a-a213-3e077e7e8646" providerId="ADAL" clId="{1187A205-934C-425C-A4D8-D0C9E9FDA188}" dt="2023-07-04T16:37:25.838" v="544" actId="22"/>
        <pc:sldMkLst>
          <pc:docMk/>
          <pc:sldMk cId="2100809583" sldId="301"/>
        </pc:sldMkLst>
        <pc:picChg chg="add">
          <ac:chgData name="Robert French" userId="0af6d1cc-c945-4f1a-a213-3e077e7e8646" providerId="ADAL" clId="{1187A205-934C-425C-A4D8-D0C9E9FDA188}" dt="2023-07-04T16:37:25.838" v="544" actId="22"/>
          <ac:picMkLst>
            <pc:docMk/>
            <pc:sldMk cId="2100809583" sldId="301"/>
            <ac:picMk id="3" creationId="{ED7B9F08-DA7A-82F1-C239-D4086E8DF85E}"/>
          </ac:picMkLst>
        </pc:picChg>
      </pc:sldChg>
      <pc:sldChg chg="addSp add mod">
        <pc:chgData name="Robert French" userId="0af6d1cc-c945-4f1a-a213-3e077e7e8646" providerId="ADAL" clId="{1187A205-934C-425C-A4D8-D0C9E9FDA188}" dt="2023-07-04T16:39:13.946" v="545" actId="22"/>
        <pc:sldMkLst>
          <pc:docMk/>
          <pc:sldMk cId="3673914169" sldId="302"/>
        </pc:sldMkLst>
        <pc:picChg chg="add">
          <ac:chgData name="Robert French" userId="0af6d1cc-c945-4f1a-a213-3e077e7e8646" providerId="ADAL" clId="{1187A205-934C-425C-A4D8-D0C9E9FDA188}" dt="2023-07-04T16:39:13.946" v="545" actId="22"/>
          <ac:picMkLst>
            <pc:docMk/>
            <pc:sldMk cId="3673914169" sldId="302"/>
            <ac:picMk id="3" creationId="{06A0971A-09FE-3911-A467-883533D98441}"/>
          </ac:picMkLst>
        </pc:picChg>
      </pc:sldChg>
      <pc:sldChg chg="addSp add mod">
        <pc:chgData name="Robert French" userId="0af6d1cc-c945-4f1a-a213-3e077e7e8646" providerId="ADAL" clId="{1187A205-934C-425C-A4D8-D0C9E9FDA188}" dt="2023-07-04T16:40:03.998" v="546" actId="22"/>
        <pc:sldMkLst>
          <pc:docMk/>
          <pc:sldMk cId="1160850394" sldId="303"/>
        </pc:sldMkLst>
        <pc:picChg chg="add">
          <ac:chgData name="Robert French" userId="0af6d1cc-c945-4f1a-a213-3e077e7e8646" providerId="ADAL" clId="{1187A205-934C-425C-A4D8-D0C9E9FDA188}" dt="2023-07-04T16:40:03.998" v="546" actId="22"/>
          <ac:picMkLst>
            <pc:docMk/>
            <pc:sldMk cId="1160850394" sldId="303"/>
            <ac:picMk id="3" creationId="{D4F12D86-D1EE-2C3E-D210-4AD1047F105B}"/>
          </ac:picMkLst>
        </pc:picChg>
      </pc:sldChg>
      <pc:sldChg chg="addSp modSp add">
        <pc:chgData name="Robert French" userId="0af6d1cc-c945-4f1a-a213-3e077e7e8646" providerId="ADAL" clId="{1187A205-934C-425C-A4D8-D0C9E9FDA188}" dt="2023-07-04T16:42:42.076" v="547"/>
        <pc:sldMkLst>
          <pc:docMk/>
          <pc:sldMk cId="4201085622" sldId="304"/>
        </pc:sldMkLst>
        <pc:picChg chg="add mod">
          <ac:chgData name="Robert French" userId="0af6d1cc-c945-4f1a-a213-3e077e7e8646" providerId="ADAL" clId="{1187A205-934C-425C-A4D8-D0C9E9FDA188}" dt="2023-07-04T16:42:42.076" v="547"/>
          <ac:picMkLst>
            <pc:docMk/>
            <pc:sldMk cId="4201085622" sldId="304"/>
            <ac:picMk id="2" creationId="{71FA907B-E354-2415-ED86-FFA1EA842288}"/>
          </ac:picMkLst>
        </pc:picChg>
      </pc:sldChg>
      <pc:sldChg chg="addSp add mod">
        <pc:chgData name="Robert French" userId="0af6d1cc-c945-4f1a-a213-3e077e7e8646" providerId="ADAL" clId="{1187A205-934C-425C-A4D8-D0C9E9FDA188}" dt="2023-07-04T16:43:25.322" v="548" actId="22"/>
        <pc:sldMkLst>
          <pc:docMk/>
          <pc:sldMk cId="807691663" sldId="305"/>
        </pc:sldMkLst>
        <pc:picChg chg="add">
          <ac:chgData name="Robert French" userId="0af6d1cc-c945-4f1a-a213-3e077e7e8646" providerId="ADAL" clId="{1187A205-934C-425C-A4D8-D0C9E9FDA188}" dt="2023-07-04T16:43:25.322" v="548" actId="22"/>
          <ac:picMkLst>
            <pc:docMk/>
            <pc:sldMk cId="807691663" sldId="305"/>
            <ac:picMk id="3" creationId="{301207BD-EA68-CC1C-1575-022B85328BD5}"/>
          </ac:picMkLst>
        </pc:picChg>
      </pc:sldChg>
      <pc:sldChg chg="addSp add mod">
        <pc:chgData name="Robert French" userId="0af6d1cc-c945-4f1a-a213-3e077e7e8646" providerId="ADAL" clId="{1187A205-934C-425C-A4D8-D0C9E9FDA188}" dt="2023-07-04T17:01:35.610" v="549" actId="22"/>
        <pc:sldMkLst>
          <pc:docMk/>
          <pc:sldMk cId="3259526371" sldId="306"/>
        </pc:sldMkLst>
        <pc:picChg chg="add">
          <ac:chgData name="Robert French" userId="0af6d1cc-c945-4f1a-a213-3e077e7e8646" providerId="ADAL" clId="{1187A205-934C-425C-A4D8-D0C9E9FDA188}" dt="2023-07-04T17:01:35.610" v="549" actId="22"/>
          <ac:picMkLst>
            <pc:docMk/>
            <pc:sldMk cId="3259526371" sldId="306"/>
            <ac:picMk id="3" creationId="{0E542294-0251-0DE2-2EB9-AFCDD4F20813}"/>
          </ac:picMkLst>
        </pc:picChg>
      </pc:sldChg>
      <pc:sldChg chg="addSp delSp modSp new mod setBg setClrOvrMap">
        <pc:chgData name="Robert French" userId="0af6d1cc-c945-4f1a-a213-3e077e7e8646" providerId="ADAL" clId="{1187A205-934C-425C-A4D8-D0C9E9FDA188}" dt="2023-07-04T13:04:41.029" v="145" actId="27636"/>
        <pc:sldMkLst>
          <pc:docMk/>
          <pc:sldMk cId="2022201637" sldId="307"/>
        </pc:sldMkLst>
        <pc:spChg chg="del">
          <ac:chgData name="Robert French" userId="0af6d1cc-c945-4f1a-a213-3e077e7e8646" providerId="ADAL" clId="{1187A205-934C-425C-A4D8-D0C9E9FDA188}" dt="2023-07-04T13:03:42.610" v="114" actId="478"/>
          <ac:spMkLst>
            <pc:docMk/>
            <pc:sldMk cId="2022201637" sldId="307"/>
            <ac:spMk id="2" creationId="{4E11051F-5956-0678-55E4-529D921AA7F4}"/>
          </ac:spMkLst>
        </pc:spChg>
        <pc:spChg chg="del">
          <ac:chgData name="Robert French" userId="0af6d1cc-c945-4f1a-a213-3e077e7e8646" providerId="ADAL" clId="{1187A205-934C-425C-A4D8-D0C9E9FDA188}" dt="2023-07-04T13:03:43.940" v="115" actId="478"/>
          <ac:spMkLst>
            <pc:docMk/>
            <pc:sldMk cId="2022201637" sldId="307"/>
            <ac:spMk id="3" creationId="{70825E5E-8143-E601-83E4-CCD04B0F7723}"/>
          </ac:spMkLst>
        </pc:spChg>
        <pc:spChg chg="add mod">
          <ac:chgData name="Robert French" userId="0af6d1cc-c945-4f1a-a213-3e077e7e8646" providerId="ADAL" clId="{1187A205-934C-425C-A4D8-D0C9E9FDA188}" dt="2023-07-04T13:04:41.029" v="145" actId="27636"/>
          <ac:spMkLst>
            <pc:docMk/>
            <pc:sldMk cId="2022201637" sldId="307"/>
            <ac:spMk id="6" creationId="{4E0771D6-9594-0DF0-5DF1-4BA8A6A7307A}"/>
          </ac:spMkLst>
        </pc:spChg>
        <pc:spChg chg="add del">
          <ac:chgData name="Robert French" userId="0af6d1cc-c945-4f1a-a213-3e077e7e8646" providerId="ADAL" clId="{1187A205-934C-425C-A4D8-D0C9E9FDA188}" dt="2023-07-04T13:04:32.292" v="136" actId="26606"/>
          <ac:spMkLst>
            <pc:docMk/>
            <pc:sldMk cId="2022201637" sldId="307"/>
            <ac:spMk id="10" creationId="{42A4FC2C-047E-45A5-965D-8E1E3BF09BC6}"/>
          </ac:spMkLst>
        </pc:spChg>
        <pc:spChg chg="add">
          <ac:chgData name="Robert French" userId="0af6d1cc-c945-4f1a-a213-3e077e7e8646" providerId="ADAL" clId="{1187A205-934C-425C-A4D8-D0C9E9FDA188}" dt="2023-07-04T13:04:32.292" v="136" actId="26606"/>
          <ac:spMkLst>
            <pc:docMk/>
            <pc:sldMk cId="2022201637" sldId="307"/>
            <ac:spMk id="15" creationId="{71B2258F-86CA-4D4D-8270-BC05FCDEBFB3}"/>
          </ac:spMkLst>
        </pc:spChg>
        <pc:picChg chg="add mod">
          <ac:chgData name="Robert French" userId="0af6d1cc-c945-4f1a-a213-3e077e7e8646" providerId="ADAL" clId="{1187A205-934C-425C-A4D8-D0C9E9FDA188}" dt="2023-07-04T13:04:32.292" v="136" actId="26606"/>
          <ac:picMkLst>
            <pc:docMk/>
            <pc:sldMk cId="2022201637" sldId="307"/>
            <ac:picMk id="5" creationId="{CA1BDF9B-C44A-CCAC-5D03-642AA4F499FD}"/>
          </ac:picMkLst>
        </pc:picChg>
      </pc:sldChg>
      <pc:sldChg chg="addSp delSp add mod">
        <pc:chgData name="Robert French" userId="0af6d1cc-c945-4f1a-a213-3e077e7e8646" providerId="ADAL" clId="{1187A205-934C-425C-A4D8-D0C9E9FDA188}" dt="2023-07-04T17:05:56.767" v="559" actId="22"/>
        <pc:sldMkLst>
          <pc:docMk/>
          <pc:sldMk cId="1011009184" sldId="308"/>
        </pc:sldMkLst>
        <pc:picChg chg="del">
          <ac:chgData name="Robert French" userId="0af6d1cc-c945-4f1a-a213-3e077e7e8646" providerId="ADAL" clId="{1187A205-934C-425C-A4D8-D0C9E9FDA188}" dt="2023-07-04T17:05:48.429" v="551" actId="478"/>
          <ac:picMkLst>
            <pc:docMk/>
            <pc:sldMk cId="1011009184" sldId="308"/>
            <ac:picMk id="3" creationId="{0E542294-0251-0DE2-2EB9-AFCDD4F20813}"/>
          </ac:picMkLst>
        </pc:picChg>
        <pc:picChg chg="add">
          <ac:chgData name="Robert French" userId="0af6d1cc-c945-4f1a-a213-3e077e7e8646" providerId="ADAL" clId="{1187A205-934C-425C-A4D8-D0C9E9FDA188}" dt="2023-07-04T17:05:56.767" v="559" actId="22"/>
          <ac:picMkLst>
            <pc:docMk/>
            <pc:sldMk cId="1011009184" sldId="308"/>
            <ac:picMk id="4" creationId="{2E5639F0-9E2C-3285-F936-B40513DDFBD5}"/>
          </ac:picMkLst>
        </pc:picChg>
      </pc:sldChg>
      <pc:sldChg chg="addSp modSp add modAnim">
        <pc:chgData name="Robert French" userId="0af6d1cc-c945-4f1a-a213-3e077e7e8646" providerId="ADAL" clId="{1187A205-934C-425C-A4D8-D0C9E9FDA188}" dt="2023-07-04T17:15:36.715" v="561"/>
        <pc:sldMkLst>
          <pc:docMk/>
          <pc:sldMk cId="1411401456" sldId="309"/>
        </pc:sldMkLst>
        <pc:picChg chg="add mod">
          <ac:chgData name="Robert French" userId="0af6d1cc-c945-4f1a-a213-3e077e7e8646" providerId="ADAL" clId="{1187A205-934C-425C-A4D8-D0C9E9FDA188}" dt="2023-07-04T17:15:29.271" v="560"/>
          <ac:picMkLst>
            <pc:docMk/>
            <pc:sldMk cId="1411401456" sldId="309"/>
            <ac:picMk id="2" creationId="{DD1FA3C0-6872-85C4-E350-56E626137BCA}"/>
          </ac:picMkLst>
        </pc:picChg>
      </pc:sldChg>
      <pc:sldChg chg="addSp add mod">
        <pc:chgData name="Robert French" userId="0af6d1cc-c945-4f1a-a213-3e077e7e8646" providerId="ADAL" clId="{1187A205-934C-425C-A4D8-D0C9E9FDA188}" dt="2023-07-04T17:20:45.903" v="562" actId="22"/>
        <pc:sldMkLst>
          <pc:docMk/>
          <pc:sldMk cId="225804007" sldId="310"/>
        </pc:sldMkLst>
        <pc:picChg chg="add">
          <ac:chgData name="Robert French" userId="0af6d1cc-c945-4f1a-a213-3e077e7e8646" providerId="ADAL" clId="{1187A205-934C-425C-A4D8-D0C9E9FDA188}" dt="2023-07-04T17:20:45.903" v="562" actId="22"/>
          <ac:picMkLst>
            <pc:docMk/>
            <pc:sldMk cId="225804007" sldId="310"/>
            <ac:picMk id="3" creationId="{A719E192-6C02-3FCC-6BF6-273F620DC5F0}"/>
          </ac:picMkLst>
        </pc:picChg>
      </pc:sldChg>
      <pc:sldChg chg="addSp add mod">
        <pc:chgData name="Robert French" userId="0af6d1cc-c945-4f1a-a213-3e077e7e8646" providerId="ADAL" clId="{1187A205-934C-425C-A4D8-D0C9E9FDA188}" dt="2023-07-04T17:21:30.414" v="563" actId="22"/>
        <pc:sldMkLst>
          <pc:docMk/>
          <pc:sldMk cId="3255637923" sldId="311"/>
        </pc:sldMkLst>
        <pc:picChg chg="add">
          <ac:chgData name="Robert French" userId="0af6d1cc-c945-4f1a-a213-3e077e7e8646" providerId="ADAL" clId="{1187A205-934C-425C-A4D8-D0C9E9FDA188}" dt="2023-07-04T17:21:30.414" v="563" actId="22"/>
          <ac:picMkLst>
            <pc:docMk/>
            <pc:sldMk cId="3255637923" sldId="311"/>
            <ac:picMk id="3" creationId="{8AA70183-FEBF-7BA3-0003-99F96E949A22}"/>
          </ac:picMkLst>
        </pc:picChg>
      </pc:sldChg>
      <pc:sldChg chg="addSp add del mod">
        <pc:chgData name="Robert French" userId="0af6d1cc-c945-4f1a-a213-3e077e7e8646" providerId="ADAL" clId="{1187A205-934C-425C-A4D8-D0C9E9FDA188}" dt="2023-07-04T17:24:00.070" v="565" actId="47"/>
        <pc:sldMkLst>
          <pc:docMk/>
          <pc:sldMk cId="1550112879" sldId="312"/>
        </pc:sldMkLst>
        <pc:picChg chg="add">
          <ac:chgData name="Robert French" userId="0af6d1cc-c945-4f1a-a213-3e077e7e8646" providerId="ADAL" clId="{1187A205-934C-425C-A4D8-D0C9E9FDA188}" dt="2023-07-04T17:23:29.498" v="564" actId="22"/>
          <ac:picMkLst>
            <pc:docMk/>
            <pc:sldMk cId="1550112879" sldId="312"/>
            <ac:picMk id="3" creationId="{E1CF1C1E-2366-C6B4-FE91-1FDC3BCD33C9}"/>
          </ac:picMkLst>
        </pc:picChg>
      </pc:sldChg>
      <pc:sldChg chg="addSp add mod">
        <pc:chgData name="Robert French" userId="0af6d1cc-c945-4f1a-a213-3e077e7e8646" providerId="ADAL" clId="{1187A205-934C-425C-A4D8-D0C9E9FDA188}" dt="2023-07-04T17:25:46.775" v="566" actId="22"/>
        <pc:sldMkLst>
          <pc:docMk/>
          <pc:sldMk cId="953789417" sldId="313"/>
        </pc:sldMkLst>
        <pc:picChg chg="add">
          <ac:chgData name="Robert French" userId="0af6d1cc-c945-4f1a-a213-3e077e7e8646" providerId="ADAL" clId="{1187A205-934C-425C-A4D8-D0C9E9FDA188}" dt="2023-07-04T17:25:46.775" v="566" actId="22"/>
          <ac:picMkLst>
            <pc:docMk/>
            <pc:sldMk cId="953789417" sldId="313"/>
            <ac:picMk id="3" creationId="{43D3E6A1-7E50-EF92-6DF9-527FDD6B2C98}"/>
          </ac:picMkLst>
        </pc:picChg>
      </pc:sldChg>
      <pc:sldChg chg="addSp add mod">
        <pc:chgData name="Robert French" userId="0af6d1cc-c945-4f1a-a213-3e077e7e8646" providerId="ADAL" clId="{1187A205-934C-425C-A4D8-D0C9E9FDA188}" dt="2023-07-04T17:28:42.301" v="567" actId="22"/>
        <pc:sldMkLst>
          <pc:docMk/>
          <pc:sldMk cId="2191330966" sldId="314"/>
        </pc:sldMkLst>
        <pc:picChg chg="add">
          <ac:chgData name="Robert French" userId="0af6d1cc-c945-4f1a-a213-3e077e7e8646" providerId="ADAL" clId="{1187A205-934C-425C-A4D8-D0C9E9FDA188}" dt="2023-07-04T17:28:42.301" v="567" actId="22"/>
          <ac:picMkLst>
            <pc:docMk/>
            <pc:sldMk cId="2191330966" sldId="314"/>
            <ac:picMk id="3" creationId="{13C5C092-0E92-035A-502C-7DEE0D6788DC}"/>
          </ac:picMkLst>
        </pc:picChg>
      </pc:sldChg>
      <pc:sldChg chg="addSp add mod">
        <pc:chgData name="Robert French" userId="0af6d1cc-c945-4f1a-a213-3e077e7e8646" providerId="ADAL" clId="{1187A205-934C-425C-A4D8-D0C9E9FDA188}" dt="2023-07-04T17:30:28.529" v="568" actId="22"/>
        <pc:sldMkLst>
          <pc:docMk/>
          <pc:sldMk cId="2153655602" sldId="315"/>
        </pc:sldMkLst>
        <pc:picChg chg="add">
          <ac:chgData name="Robert French" userId="0af6d1cc-c945-4f1a-a213-3e077e7e8646" providerId="ADAL" clId="{1187A205-934C-425C-A4D8-D0C9E9FDA188}" dt="2023-07-04T17:30:28.529" v="568" actId="22"/>
          <ac:picMkLst>
            <pc:docMk/>
            <pc:sldMk cId="2153655602" sldId="315"/>
            <ac:picMk id="3" creationId="{ED01C252-4A1B-BA47-F7CB-B091838E6F8C}"/>
          </ac:picMkLst>
        </pc:picChg>
      </pc:sldChg>
      <pc:sldChg chg="addSp delSp add mod">
        <pc:chgData name="Robert French" userId="0af6d1cc-c945-4f1a-a213-3e077e7e8646" providerId="ADAL" clId="{1187A205-934C-425C-A4D8-D0C9E9FDA188}" dt="2023-07-04T17:34:05.899" v="591" actId="22"/>
        <pc:sldMkLst>
          <pc:docMk/>
          <pc:sldMk cId="2958764143" sldId="316"/>
        </pc:sldMkLst>
        <pc:picChg chg="del">
          <ac:chgData name="Robert French" userId="0af6d1cc-c945-4f1a-a213-3e077e7e8646" providerId="ADAL" clId="{1187A205-934C-425C-A4D8-D0C9E9FDA188}" dt="2023-07-04T17:32:36.303" v="570" actId="478"/>
          <ac:picMkLst>
            <pc:docMk/>
            <pc:sldMk cId="2958764143" sldId="316"/>
            <ac:picMk id="3" creationId="{ED01C252-4A1B-BA47-F7CB-B091838E6F8C}"/>
          </ac:picMkLst>
        </pc:picChg>
        <pc:picChg chg="add">
          <ac:chgData name="Robert French" userId="0af6d1cc-c945-4f1a-a213-3e077e7e8646" providerId="ADAL" clId="{1187A205-934C-425C-A4D8-D0C9E9FDA188}" dt="2023-07-04T17:34:05.899" v="591" actId="22"/>
          <ac:picMkLst>
            <pc:docMk/>
            <pc:sldMk cId="2958764143" sldId="316"/>
            <ac:picMk id="4" creationId="{CB132F01-3457-5410-BBA7-3F9878EEA89A}"/>
          </ac:picMkLst>
        </pc:picChg>
      </pc:sldChg>
      <pc:sldChg chg="addSp add mod">
        <pc:chgData name="Robert French" userId="0af6d1cc-c945-4f1a-a213-3e077e7e8646" providerId="ADAL" clId="{1187A205-934C-425C-A4D8-D0C9E9FDA188}" dt="2023-07-04T17:36:30.381" v="592" actId="22"/>
        <pc:sldMkLst>
          <pc:docMk/>
          <pc:sldMk cId="2532085330" sldId="317"/>
        </pc:sldMkLst>
        <pc:picChg chg="add">
          <ac:chgData name="Robert French" userId="0af6d1cc-c945-4f1a-a213-3e077e7e8646" providerId="ADAL" clId="{1187A205-934C-425C-A4D8-D0C9E9FDA188}" dt="2023-07-04T17:36:30.381" v="592" actId="22"/>
          <ac:picMkLst>
            <pc:docMk/>
            <pc:sldMk cId="2532085330" sldId="317"/>
            <ac:picMk id="3" creationId="{325A943F-9C11-628F-44C5-B400D29164EC}"/>
          </ac:picMkLst>
        </pc:picChg>
      </pc:sldChg>
      <pc:sldChg chg="addSp delSp add mod">
        <pc:chgData name="Robert French" userId="0af6d1cc-c945-4f1a-a213-3e077e7e8646" providerId="ADAL" clId="{1187A205-934C-425C-A4D8-D0C9E9FDA188}" dt="2023-07-04T17:37:04.438" v="597" actId="22"/>
        <pc:sldMkLst>
          <pc:docMk/>
          <pc:sldMk cId="955979716" sldId="318"/>
        </pc:sldMkLst>
        <pc:picChg chg="add del">
          <ac:chgData name="Robert French" userId="0af6d1cc-c945-4f1a-a213-3e077e7e8646" providerId="ADAL" clId="{1187A205-934C-425C-A4D8-D0C9E9FDA188}" dt="2023-07-04T17:36:51.813" v="594" actId="478"/>
          <ac:picMkLst>
            <pc:docMk/>
            <pc:sldMk cId="955979716" sldId="318"/>
            <ac:picMk id="3" creationId="{256822F8-9BBE-5490-50B7-D8607480E365}"/>
          </ac:picMkLst>
        </pc:picChg>
        <pc:picChg chg="add del">
          <ac:chgData name="Robert French" userId="0af6d1cc-c945-4f1a-a213-3e077e7e8646" providerId="ADAL" clId="{1187A205-934C-425C-A4D8-D0C9E9FDA188}" dt="2023-07-04T17:37:03.782" v="596" actId="478"/>
          <ac:picMkLst>
            <pc:docMk/>
            <pc:sldMk cId="955979716" sldId="318"/>
            <ac:picMk id="5" creationId="{47DE9DC5-8F7C-8CF0-AD54-DB41A7A5B1E5}"/>
          </ac:picMkLst>
        </pc:picChg>
        <pc:picChg chg="add">
          <ac:chgData name="Robert French" userId="0af6d1cc-c945-4f1a-a213-3e077e7e8646" providerId="ADAL" clId="{1187A205-934C-425C-A4D8-D0C9E9FDA188}" dt="2023-07-04T17:37:04.438" v="597" actId="22"/>
          <ac:picMkLst>
            <pc:docMk/>
            <pc:sldMk cId="955979716" sldId="318"/>
            <ac:picMk id="7" creationId="{492F0762-3067-E035-1A6B-76B733EA87C2}"/>
          </ac:picMkLst>
        </pc:picChg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457969080" sldId="319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2309304562" sldId="320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1265563938" sldId="321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373691028" sldId="322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1831387583" sldId="323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942668334" sldId="324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3172933615" sldId="325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1303854196" sldId="326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2145038643" sldId="327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1275343064" sldId="328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150649889" sldId="329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751408257" sldId="330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869561551" sldId="331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1465986087" sldId="332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1179735462" sldId="333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137464872" sldId="334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830287240" sldId="335"/>
        </pc:sldMkLst>
      </pc:sldChg>
      <pc:sldChg chg="add del">
        <pc:chgData name="Robert French" userId="0af6d1cc-c945-4f1a-a213-3e077e7e8646" providerId="ADAL" clId="{1187A205-934C-425C-A4D8-D0C9E9FDA188}" dt="2023-07-10T14:07:35.300" v="598" actId="47"/>
        <pc:sldMkLst>
          <pc:docMk/>
          <pc:sldMk cId="2164533303" sldId="33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8BFD4-1F80-4E88-A5A8-9FDEF09AF023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0800-1F53-4355-B656-AB80E0C32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87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kZO9xqmO_TA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Annie Spratt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90800-1F53-4355-B656-AB80E0C32C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86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should be considered the start not the finish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90800-1F53-4355-B656-AB80E0C32C5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56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see if can create a graph to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90800-1F53-4355-B656-AB80E0C32C5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8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F9D5-B3E0-A09A-6884-C225EB025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75C66-EA00-D8A4-5FF4-0BB2BA5D9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A5A0C-00AD-8295-D8FF-56D73C1B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F43DE-0A78-FC6D-0D26-7F6BCCE90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9E4C-4C8D-2226-D31A-428BFACE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28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2F9E-4D21-81E5-D2E8-C42B2C1A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303AC-D57B-E8A7-001B-F60289EBC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9D03-5A65-FAEC-5952-29AFD889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A5075-C4A5-CB35-7D25-D1F378A3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2FAED-5F98-C941-5C0B-B87017D7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58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88E2-DD4D-117B-C8BD-BBAF575E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2BEB1-E02F-1909-C148-83A123435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1E8D6-B354-118E-E7C6-236CF8E5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8F27B-1D15-B1AC-932E-C08E79FF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10EB2-49AF-4F28-2DD2-1423A73E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05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607-9C97-C2EF-2A82-AA192269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20169-FA93-8824-300B-2A6FA4EDA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52D38-7FC6-F4C9-E198-47A5E91E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91EC-37E2-A6CB-0DC4-FE2D8240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0FC00-AEF8-A13C-F070-283A6742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20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263F-A8D4-34F4-3083-A5D0E666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1596-F77F-4B95-2E76-50F6C233D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91155-A181-1511-9035-D6DF946E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46EF-5A34-7FCF-B732-12E30D02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344CC-6738-F15B-29A2-03F023ED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36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2ED3-4FE1-FE71-A922-1012EB81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45C0-4326-B4AE-AE7E-1FF469F89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3D280-4890-0D8B-1926-FB6BED6F5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59E51-0ED5-9EE4-1C31-6B64A566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FF3D7-4BB6-3BEF-DC46-D9D9878A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A6D8D-72D7-9D86-2B4D-B6DA1683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1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CAEB-D902-A8AE-D69C-E8B0E018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0FF47-B465-6D6F-25DC-242CFC387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B90C-1379-F69F-FD9A-48B6D514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C96DE-D96F-BDC0-6285-84B62AF398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F4A47-0E52-C4F4-17A6-8D7D6717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40897-8AD2-F4F5-111A-B43EEB80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367CF-EDD5-C9AC-AF78-027477CF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620D2-C6F0-D8FB-C3F5-B393D362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84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C598-822A-8F35-7674-4EAB07B5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75716-30F1-6212-19D8-60822B3E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AE8CA-E565-5D92-7DEA-9C996EB1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8588E-DF76-1796-FBE2-30D768CB4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85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05738-3F12-3F65-46A8-FA2082F73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4688F-6F6C-3E50-5415-90E501E0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32F12-4539-CE4B-F358-9D949129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39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90C6-22DC-5427-E676-D7BF8D56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C083-2404-A07C-AE76-04F9A333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2FD17-14B4-E4C8-9B0E-D80DBF85E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783A2-86F8-A054-F6FE-3F0A63A7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F746C-D871-D3BD-8AE4-E7CE95C9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FE71F-D03D-C671-C02D-731DF45A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86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8D44-32E5-A805-6D6C-909A30FA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E8968-E893-6F0A-EFA9-8F99FE5E7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B5BFF-B8AF-9725-7E2E-ABEF3B078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640A6-901B-CB59-44DF-B0433940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2067B-866A-37AB-294B-0645BB96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CC6E2-8FC9-6D13-71A1-7758194A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40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6736-9635-3271-2F3E-F2383F22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A2DA2-F344-8531-9D5C-CC8A6EC5A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A3D40-BC62-7FC4-941F-F006D8CF5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7A8C8-BD4D-4AA9-9EDB-0E1250158CF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68F8-6821-2541-0B0A-2A42C8D4B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FC81C-9941-07BA-28C8-F0021F846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E889C-BF88-40B7-BA4F-AABC39C5C6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38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ircle-repeat-cycle-reload-redo-311551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41276&amp;picture=microscope-lenses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road-start-beginning-intention-368719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allpaperflare.com/graph-increasing-meaning-financial-report-and-statistical-advance-wallpaper-aggky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hild holding a map&#10;&#10;Description automatically generated with medium confidence">
            <a:extLst>
              <a:ext uri="{FF2B5EF4-FFF2-40B4-BE49-F238E27FC236}">
                <a16:creationId xmlns:a16="http://schemas.microsoft.com/office/drawing/2014/main" id="{01B5603E-81BD-E7C6-A8A9-3ECDDF305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9" b="842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0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B3FC6-13DB-96C7-3F09-B0E966DD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4" y="0"/>
            <a:ext cx="10825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98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4CB89-6AB8-F71C-F6D0-90FBC566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2" y="0"/>
            <a:ext cx="11939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4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132D6-6D27-5580-9A11-4EF906A8A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41"/>
            <a:ext cx="12192000" cy="65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69A71-9B24-A637-A337-275825DE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85"/>
            <a:ext cx="12192000" cy="58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34574-56FD-CF09-7A9F-7637DAF20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22"/>
            <a:ext cx="12192000" cy="6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2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54A41-BEBD-714B-183F-4395C3D2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9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A8D9E-7334-0B77-40FD-2D017A17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85A38-BD20-E106-7682-8FC5B3FE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5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1F3D9-8250-F620-3F3C-DEA0FAE7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76" y="171857"/>
            <a:ext cx="9619048" cy="6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249C7-4985-35C5-9B87-2C7947A4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863"/>
            <a:ext cx="12192000" cy="58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7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6A9D96-4011-E826-2245-9299CA64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13" y="0"/>
            <a:ext cx="9751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6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s, symbol, clipart, graphic design&#10;&#10;Description automatically generated">
            <a:extLst>
              <a:ext uri="{FF2B5EF4-FFF2-40B4-BE49-F238E27FC236}">
                <a16:creationId xmlns:a16="http://schemas.microsoft.com/office/drawing/2014/main" id="{B146D5D8-8905-8164-34EE-0A3936130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57475" y="0"/>
            <a:ext cx="687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E15DB-ACDA-8756-DCC4-0662926B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19"/>
            <a:ext cx="12192000" cy="60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2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399EB-2D29-447B-1272-463639E3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946"/>
            <a:ext cx="12192000" cy="60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4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B790C-1ABC-7B38-1B91-77F4AF3A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371"/>
            <a:ext cx="12192000" cy="59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2E426-6B27-32E4-003F-DAFFB9D7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8" y="191890"/>
            <a:ext cx="10918763" cy="64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4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22278-44D4-2E46-7C33-B6A5D44B4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85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6690F-ECE6-8E27-F092-63937460C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946"/>
            <a:ext cx="12192000" cy="60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4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93141-EE3C-C54B-55A7-ACEE3757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" y="0"/>
            <a:ext cx="1206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45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0C7538-D547-BF99-6604-D8FAA0F5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2" y="0"/>
            <a:ext cx="1203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13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microscope&#10;&#10;Description automatically generated">
            <a:extLst>
              <a:ext uri="{FF2B5EF4-FFF2-40B4-BE49-F238E27FC236}">
                <a16:creationId xmlns:a16="http://schemas.microsoft.com/office/drawing/2014/main" id="{CA1BDF9B-C44A-CCAC-5D03-642AA4F49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773" b="93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0771D6-9594-0DF0-5DF1-4BA8A6A7307A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38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Quick insights</a:t>
            </a:r>
          </a:p>
        </p:txBody>
      </p:sp>
    </p:spTree>
    <p:extLst>
      <p:ext uri="{BB962C8B-B14F-4D97-AF65-F5344CB8AC3E}">
        <p14:creationId xmlns:p14="http://schemas.microsoft.com/office/powerpoint/2010/main" val="202220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2D8F7B-EF12-6DA8-B56F-8B293CF7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8" y="0"/>
            <a:ext cx="11726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3BD7B-CBC1-34A1-B798-6E5F5FC4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2" y="0"/>
            <a:ext cx="1203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18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F920D-31F6-37D7-AEA6-95441C9C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733"/>
            <a:ext cx="12192000" cy="39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60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E30C3-0CE0-A788-A057-48DE67C7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29" y="0"/>
            <a:ext cx="10820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74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242CA-8561-2B61-BBDD-94269F01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413" y="0"/>
            <a:ext cx="2703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45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4BF08-C9F6-1021-BBE3-ADFE29C2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59" y="0"/>
            <a:ext cx="11264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41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ong shot of a road&#10;&#10;Description automatically generated with medium confidence">
            <a:extLst>
              <a:ext uri="{FF2B5EF4-FFF2-40B4-BE49-F238E27FC236}">
                <a16:creationId xmlns:a16="http://schemas.microsoft.com/office/drawing/2014/main" id="{87B6CF1D-D04E-0F4E-D959-FC6C7F833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47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blue, electric blue, art&#10;&#10;Description automatically generated">
            <a:extLst>
              <a:ext uri="{FF2B5EF4-FFF2-40B4-BE49-F238E27FC236}">
                <a16:creationId xmlns:a16="http://schemas.microsoft.com/office/drawing/2014/main" id="{FFB0DD6A-1210-D60C-EFED-B0C9D21BB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760" b="116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92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F60516D-23FD-6FBE-DE9C-A85AC8354E2B}"/>
              </a:ext>
            </a:extLst>
          </p:cNvPr>
          <p:cNvSpPr/>
          <p:nvPr/>
        </p:nvSpPr>
        <p:spPr>
          <a:xfrm>
            <a:off x="5058383" y="1641264"/>
            <a:ext cx="1355388" cy="74578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Year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70AF2912-7263-E7AB-2A63-4377BA6FDD5C}"/>
              </a:ext>
            </a:extLst>
          </p:cNvPr>
          <p:cNvSpPr/>
          <p:nvPr/>
        </p:nvSpPr>
        <p:spPr>
          <a:xfrm>
            <a:off x="5058383" y="2997419"/>
            <a:ext cx="1355388" cy="74578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Quarter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F61A0C7-31B7-7A4F-23CE-CE919F8F4DDF}"/>
              </a:ext>
            </a:extLst>
          </p:cNvPr>
          <p:cNvSpPr/>
          <p:nvPr/>
        </p:nvSpPr>
        <p:spPr>
          <a:xfrm>
            <a:off x="5058383" y="4488991"/>
            <a:ext cx="1355388" cy="74578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Month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CCDBF0B-E30F-2F82-F7B0-BC95A2C168A3}"/>
              </a:ext>
            </a:extLst>
          </p:cNvPr>
          <p:cNvSpPr/>
          <p:nvPr/>
        </p:nvSpPr>
        <p:spPr>
          <a:xfrm>
            <a:off x="5058383" y="5709729"/>
            <a:ext cx="1355388" cy="74578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022D60-8269-3394-6A7D-014D752B6664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36077" y="2387050"/>
            <a:ext cx="0" cy="61036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4B5C8-A38B-656F-4A9B-BFA1D69CCDB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736077" y="3743205"/>
            <a:ext cx="0" cy="7457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60EC03-94BA-CFCA-4434-3EFD8C78924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736077" y="5234777"/>
            <a:ext cx="0" cy="4749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B6D164-7E02-8E56-2F69-C7D94AAA620C}"/>
              </a:ext>
            </a:extLst>
          </p:cNvPr>
          <p:cNvSpPr/>
          <p:nvPr/>
        </p:nvSpPr>
        <p:spPr>
          <a:xfrm>
            <a:off x="2627790" y="76941"/>
            <a:ext cx="6216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date hierarchy</a:t>
            </a:r>
          </a:p>
        </p:txBody>
      </p:sp>
    </p:spTree>
    <p:extLst>
      <p:ext uri="{BB962C8B-B14F-4D97-AF65-F5344CB8AC3E}">
        <p14:creationId xmlns:p14="http://schemas.microsoft.com/office/powerpoint/2010/main" val="2619125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5491C-05F0-A7A4-F6A1-01C6956F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45" y="0"/>
            <a:ext cx="7694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02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7C6E5-AFA8-FF2C-8F01-43297736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45" y="0"/>
            <a:ext cx="7694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72D22-DE4C-67F3-9AE1-43B840311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8" y="0"/>
            <a:ext cx="11726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0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07218-55A0-2933-820C-606C9BC3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45" y="0"/>
            <a:ext cx="7694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95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E885F-FDDE-0C53-D964-D8082987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45" y="0"/>
            <a:ext cx="7694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01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F0E39-493C-BCAA-3D67-EB865733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36" y="0"/>
            <a:ext cx="5661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20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6E0DA-9AEE-1B57-C671-2A62AAC9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33" y="0"/>
            <a:ext cx="4988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41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A80578-C151-606D-6B92-3CE64731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00" y="0"/>
            <a:ext cx="965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88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E19C2-A13C-1ECC-ACB0-58CB6987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00" y="0"/>
            <a:ext cx="965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6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n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AA17253-C20B-6F1A-084A-F4F15A50D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92887F-F105-61DA-1141-6278DF85925F}"/>
              </a:ext>
            </a:extLst>
          </p:cNvPr>
          <p:cNvSpPr/>
          <p:nvPr/>
        </p:nvSpPr>
        <p:spPr>
          <a:xfrm>
            <a:off x="-113465" y="1462759"/>
            <a:ext cx="12192000" cy="250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Let’s make some visuals</a:t>
            </a:r>
          </a:p>
        </p:txBody>
      </p:sp>
    </p:spTree>
    <p:extLst>
      <p:ext uri="{BB962C8B-B14F-4D97-AF65-F5344CB8AC3E}">
        <p14:creationId xmlns:p14="http://schemas.microsoft.com/office/powerpoint/2010/main" val="1040323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B9F08-DA7A-82F1-C239-D4086E8D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27" y="0"/>
            <a:ext cx="1095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09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0971A-09FE-3911-A467-883533D9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27" y="0"/>
            <a:ext cx="1095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1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2D86-D1EE-2C3E-D210-4AD1047F1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27" y="0"/>
            <a:ext cx="1095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AA10E-8592-121F-2707-19D68A03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2" y="0"/>
            <a:ext cx="11751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2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FA907B-E354-2415-ED86-FFA1EA84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27" y="0"/>
            <a:ext cx="1095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85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207BD-EA68-CC1C-1575-022B8532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51" y="0"/>
            <a:ext cx="10248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1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42294-0251-0DE2-2EB9-AFCDD4F2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0"/>
            <a:ext cx="906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2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5639F0-9E2C-3285-F936-B40513DD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" y="0"/>
            <a:ext cx="12079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9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eDrillDown">
            <a:hlinkClick r:id="" action="ppaction://media"/>
            <a:extLst>
              <a:ext uri="{FF2B5EF4-FFF2-40B4-BE49-F238E27FC236}">
                <a16:creationId xmlns:a16="http://schemas.microsoft.com/office/drawing/2014/main" id="{DD1FA3C0-6872-85C4-E350-56E626137B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5275" y="0"/>
            <a:ext cx="906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9E192-6C02-3FCC-6BF6-273F620D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0"/>
            <a:ext cx="906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70183-FEBF-7BA3-0003-99F96E94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0"/>
            <a:ext cx="906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37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3E6A1-7E50-EF92-6DF9-527FDD6B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0"/>
            <a:ext cx="906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9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5C092-0E92-035A-502C-7DEE0D67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0"/>
            <a:ext cx="906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0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1C252-4A1B-BA47-F7CB-B091838E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0"/>
            <a:ext cx="906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C888B-4791-5C80-DF3E-679DD2BD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8" y="0"/>
            <a:ext cx="11726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61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32F01-3457-5410-BBA7-3F9878EE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0"/>
            <a:ext cx="906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4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A943F-9C11-628F-44C5-B400D291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0"/>
            <a:ext cx="906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85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2F0762-3067-E035-1A6B-76B733EA8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5" y="0"/>
            <a:ext cx="906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7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6FE32-5E67-AE8E-BDEB-52E45B22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8" y="0"/>
            <a:ext cx="11726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8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126FC-F02A-CA87-ABE8-002AAC2A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8" y="0"/>
            <a:ext cx="11726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B2618-ED82-5490-BC00-217DE525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8" y="0"/>
            <a:ext cx="11726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4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4fe772-053b-4006-8b9a-5949ec0db7b4" xsi:nil="true"/>
    <lcf76f155ced4ddcb4097134ff3c332f xmlns="83b032dd-737a-45d2-bfe0-ac640335b03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81F2E7977E354EB28C980B7E8D76A9" ma:contentTypeVersion="10" ma:contentTypeDescription="Create a new document." ma:contentTypeScope="" ma:versionID="cf64d363dd14c8417641175a05e12648">
  <xsd:schema xmlns:xsd="http://www.w3.org/2001/XMLSchema" xmlns:xs="http://www.w3.org/2001/XMLSchema" xmlns:p="http://schemas.microsoft.com/office/2006/metadata/properties" xmlns:ns2="83b032dd-737a-45d2-bfe0-ac640335b035" xmlns:ns3="c24fe772-053b-4006-8b9a-5949ec0db7b4" targetNamespace="http://schemas.microsoft.com/office/2006/metadata/properties" ma:root="true" ma:fieldsID="56d78205cc4d5a4aa11f0af0ad0a9459" ns2:_="" ns3:_="">
    <xsd:import namespace="83b032dd-737a-45d2-bfe0-ac640335b035"/>
    <xsd:import namespace="c24fe772-053b-4006-8b9a-5949ec0db7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b032dd-737a-45d2-bfe0-ac640335b0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1cc8eb3-a5aa-4be5-91d1-b3168ca6d8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fe772-053b-4006-8b9a-5949ec0db7b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207dba-049e-48a7-ac84-1c486021dabd}" ma:internalName="TaxCatchAll" ma:showField="CatchAllData" ma:web="c24fe772-053b-4006-8b9a-5949ec0db7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81BE4E-E090-4327-96C5-501905FE2852}">
  <ds:schemaRefs>
    <ds:schemaRef ds:uri="http://schemas.microsoft.com/office/2006/metadata/properties"/>
    <ds:schemaRef ds:uri="http://schemas.microsoft.com/office/infopath/2007/PartnerControls"/>
    <ds:schemaRef ds:uri="c24fe772-053b-4006-8b9a-5949ec0db7b4"/>
    <ds:schemaRef ds:uri="83b032dd-737a-45d2-bfe0-ac640335b035"/>
  </ds:schemaRefs>
</ds:datastoreItem>
</file>

<file path=customXml/itemProps2.xml><?xml version="1.0" encoding="utf-8"?>
<ds:datastoreItem xmlns:ds="http://schemas.openxmlformats.org/officeDocument/2006/customXml" ds:itemID="{B4029E20-E67C-4ABA-994D-6CA0543211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AFD395-9EDF-427B-914B-0F7B90584A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b032dd-737a-45d2-bfe0-ac640335b035"/>
    <ds:schemaRef ds:uri="c24fe772-053b-4006-8b9a-5949ec0db7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Widescreen</PresentationFormat>
  <Paragraphs>13</Paragraphs>
  <Slides>62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1</cp:revision>
  <dcterms:created xsi:type="dcterms:W3CDTF">2023-07-03T09:32:15Z</dcterms:created>
  <dcterms:modified xsi:type="dcterms:W3CDTF">2023-07-10T14:07:43Z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2023-07-03T09:32:26Z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7bb38b64-082b-4d0a-9710-fd08aebc25bd</vt:lpwstr>
  </property>
  <property fmtid="{D5CDD505-2E9C-101B-9397-08002B2CF9AE}" pid="8" name="MSIP_Label_249dd434-d51a-431d-9632-71b0679d7ba6_ContentBits">
    <vt:lpwstr>0</vt:lpwstr>
  </property>
  <property fmtid="{D5CDD505-2E9C-101B-9397-08002B2CF9AE}" pid="9" name="ContentTypeId">
    <vt:lpwstr>0x0101007381F2E7977E354EB28C980B7E8D76A9</vt:lpwstr>
  </property>
  <property fmtid="{D5CDD505-2E9C-101B-9397-08002B2CF9AE}" pid="10" name="MediaServiceImageTags">
    <vt:lpwstr/>
  </property>
</Properties>
</file>